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5"/>
  </p:notesMasterIdLst>
  <p:sldIdLst>
    <p:sldId id="261" r:id="rId2"/>
    <p:sldId id="262" r:id="rId3"/>
    <p:sldId id="263" r:id="rId4"/>
  </p:sldIdLst>
  <p:sldSz cx="12192000" cy="6858000"/>
  <p:notesSz cx="6858000" cy="9144000"/>
  <p:embeddedFontLst>
    <p:embeddedFont>
      <p:font typeface="Noto Sans JP" panose="020B0200000000000000" pitchFamily="34" charset="-128"/>
      <p:regular r:id="rId6"/>
      <p:bold r:id="rId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1E8"/>
    <a:srgbClr val="0E4B59"/>
    <a:srgbClr val="FF6B9A"/>
    <a:srgbClr val="F5F5F5"/>
    <a:srgbClr val="0E4B5A"/>
    <a:srgbClr val="551FBD"/>
    <a:srgbClr val="666666"/>
    <a:srgbClr val="F9F9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/>
    <p:restoredTop sz="94701"/>
  </p:normalViewPr>
  <p:slideViewPr>
    <p:cSldViewPr snapToGrid="0" showGuides="1">
      <p:cViewPr varScale="1">
        <p:scale>
          <a:sx n="103" d="100"/>
          <a:sy n="103" d="100"/>
        </p:scale>
        <p:origin x="109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ans JP" panose="020B0200000000000000" pitchFamily="34" charset="-128"/>
                <a:ea typeface="Noto Sans JP" panose="020B0200000000000000" pitchFamily="34" charset="-128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ans JP" panose="020B0200000000000000" pitchFamily="34" charset="-128"/>
                <a:ea typeface="Noto Sans JP" panose="020B0200000000000000" pitchFamily="34" charset="-128"/>
              </a:defRPr>
            </a:lvl1pPr>
          </a:lstStyle>
          <a:p>
            <a:fld id="{E8FFD0BC-F4D6-FD42-B4FC-5480B3396042}" type="datetimeFigureOut">
              <a:rPr lang="ja-JP" altLang="en-US" smtClean="0"/>
              <a:pPr/>
              <a:t>2026/5/18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ans JP" panose="020B0200000000000000" pitchFamily="34" charset="-128"/>
                <a:ea typeface="Noto Sans JP" panose="020B0200000000000000" pitchFamily="34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ans JP" panose="020B0200000000000000" pitchFamily="34" charset="-128"/>
                <a:ea typeface="Noto Sans JP" panose="020B0200000000000000" pitchFamily="34" charset="-128"/>
              </a:defRPr>
            </a:lvl1pPr>
          </a:lstStyle>
          <a:p>
            <a:fld id="{B53845EE-4B8B-5042-881E-1198E22078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2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b="0" i="0" kern="1200">
        <a:solidFill>
          <a:schemeClr val="tx1"/>
        </a:solidFill>
        <a:latin typeface="Noto Sans JP" panose="020B0200000000000000" pitchFamily="34" charset="-128"/>
        <a:ea typeface="Noto Sans JP" panose="020B0200000000000000" pitchFamily="34" charset="-128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845EE-4B8B-5042-881E-1198E2207890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835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845EE-4B8B-5042-881E-1198E22078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39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86FDD-5BB0-B50C-9FA0-000004F1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A7312E-411C-3F98-E572-CDC9EF515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E02239-D12D-625E-11E8-D48959AB8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DC59A8-E5C2-B2CF-B57E-A7D10314B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845EE-4B8B-5042-881E-1198E22078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7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小+キーメッセージ_フッターな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54C1E34-3891-E019-EE3D-22AC0A7D73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61922 w 12192000"/>
              <a:gd name="connsiteY0" fmla="*/ 90000 h 6858000"/>
              <a:gd name="connsiteX1" fmla="*/ 89399 w 12192000"/>
              <a:gd name="connsiteY1" fmla="*/ 162523 h 6858000"/>
              <a:gd name="connsiteX2" fmla="*/ 89399 w 12192000"/>
              <a:gd name="connsiteY2" fmla="*/ 6695477 h 6858000"/>
              <a:gd name="connsiteX3" fmla="*/ 161922 w 12192000"/>
              <a:gd name="connsiteY3" fmla="*/ 6768000 h 6858000"/>
              <a:gd name="connsiteX4" fmla="*/ 12030076 w 12192000"/>
              <a:gd name="connsiteY4" fmla="*/ 6768000 h 6858000"/>
              <a:gd name="connsiteX5" fmla="*/ 12102599 w 12192000"/>
              <a:gd name="connsiteY5" fmla="*/ 6695477 h 6858000"/>
              <a:gd name="connsiteX6" fmla="*/ 12102599 w 12192000"/>
              <a:gd name="connsiteY6" fmla="*/ 162523 h 6858000"/>
              <a:gd name="connsiteX7" fmla="*/ 12030076 w 12192000"/>
              <a:gd name="connsiteY7" fmla="*/ 900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61922" y="90000"/>
                </a:moveTo>
                <a:cubicBezTo>
                  <a:pt x="121869" y="90000"/>
                  <a:pt x="89399" y="122470"/>
                  <a:pt x="89399" y="162523"/>
                </a:cubicBezTo>
                <a:lnTo>
                  <a:pt x="89399" y="6695477"/>
                </a:lnTo>
                <a:cubicBezTo>
                  <a:pt x="89399" y="6735530"/>
                  <a:pt x="121869" y="6768000"/>
                  <a:pt x="161922" y="6768000"/>
                </a:cubicBezTo>
                <a:lnTo>
                  <a:pt x="12030076" y="6768000"/>
                </a:lnTo>
                <a:cubicBezTo>
                  <a:pt x="12070129" y="6768000"/>
                  <a:pt x="12102599" y="6735530"/>
                  <a:pt x="12102599" y="6695477"/>
                </a:cubicBezTo>
                <a:lnTo>
                  <a:pt x="12102599" y="162523"/>
                </a:lnTo>
                <a:cubicBezTo>
                  <a:pt x="12102599" y="122470"/>
                  <a:pt x="12070129" y="90000"/>
                  <a:pt x="12030076" y="900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b="0" i="0">
              <a:solidFill>
                <a:schemeClr val="tx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307AA074-7E52-F071-D633-CA20B40B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2" y="194427"/>
            <a:ext cx="11432856" cy="331830"/>
          </a:xfrm>
        </p:spPr>
        <p:txBody>
          <a:bodyPr lIns="0" tIns="0" rIns="0" bIns="0">
            <a:noAutofit/>
          </a:bodyPr>
          <a:lstStyle>
            <a:lvl1pPr>
              <a:defRPr sz="1200" b="1" spc="-200" baseline="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AC1EA0C-560E-014C-6706-869F2BC3985A}"/>
              </a:ext>
            </a:extLst>
          </p:cNvPr>
          <p:cNvSpPr/>
          <p:nvPr userDrawn="1"/>
        </p:nvSpPr>
        <p:spPr>
          <a:xfrm>
            <a:off x="-1" y="302081"/>
            <a:ext cx="252000" cy="72000"/>
          </a:xfrm>
          <a:prstGeom prst="rect">
            <a:avLst/>
          </a:prstGeom>
          <a:solidFill>
            <a:schemeClr val="accent1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i="0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2" name="テキスト プレースホルダー 2">
            <a:extLst>
              <a:ext uri="{FF2B5EF4-FFF2-40B4-BE49-F238E27FC236}">
                <a16:creationId xmlns:a16="http://schemas.microsoft.com/office/drawing/2014/main" id="{E4BB3857-BBB0-28DE-26D3-BFD06A5F97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821286"/>
            <a:ext cx="11306175" cy="776286"/>
          </a:xfrm>
        </p:spPr>
        <p:txBody>
          <a:bodyPr lIns="0" tIns="36000" rIns="0" bIns="0">
            <a:normAutofit/>
          </a:bodyPr>
          <a:lstStyle>
            <a:lvl1pPr marL="0" indent="0">
              <a:buNone/>
              <a:defRPr sz="2000" spc="-200" baseline="0">
                <a:latin typeface="Noto Sans JP" panose="020B0200000000000000" pitchFamily="34" charset="-128"/>
                <a:ea typeface="Noto Sans JP" panose="020B02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42062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orient="horz" pos="663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orient="horz" pos="2273">
          <p15:clr>
            <a:srgbClr val="FBAE40"/>
          </p15:clr>
        </p15:guide>
        <p15:guide id="7" orient="horz" pos="3249">
          <p15:clr>
            <a:srgbClr val="FBAE40"/>
          </p15:clr>
        </p15:guide>
        <p15:guide id="8" pos="74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プレースホルダー 2" descr="コンピューター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A901BA68-D700-2BDC-0761-F73A2E9D8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579" r="3726" b="15579"/>
          <a:stretch>
            <a:fillRect/>
          </a:stretch>
        </p:blipFill>
        <p:spPr>
          <a:xfrm>
            <a:off x="101999" y="112085"/>
            <a:ext cx="12090001" cy="486351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1CC65B-37E8-8F6F-6241-2417BDCF3308}"/>
              </a:ext>
            </a:extLst>
          </p:cNvPr>
          <p:cNvSpPr/>
          <p:nvPr userDrawn="1"/>
        </p:nvSpPr>
        <p:spPr>
          <a:xfrm>
            <a:off x="0" y="0"/>
            <a:ext cx="12192000" cy="324000"/>
          </a:xfrm>
          <a:prstGeom prst="rect">
            <a:avLst/>
          </a:prstGeom>
          <a:gradFill>
            <a:gsLst>
              <a:gs pos="0">
                <a:schemeClr val="accent1"/>
              </a:gs>
              <a:gs pos="19000">
                <a:schemeClr val="accent1">
                  <a:alpha val="80000"/>
                </a:schemeClr>
              </a:gs>
              <a:gs pos="50000">
                <a:schemeClr val="accent1">
                  <a:alpha val="50000"/>
                </a:schemeClr>
              </a:gs>
              <a:gs pos="84000">
                <a:schemeClr val="accent2"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i="0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54C1E34-3891-E019-EE3D-22AC0A7D734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>
              <a:gd name="connsiteX0" fmla="*/ 161922 w 12192000"/>
              <a:gd name="connsiteY0" fmla="*/ 90000 h 6858000"/>
              <a:gd name="connsiteX1" fmla="*/ 89399 w 12192000"/>
              <a:gd name="connsiteY1" fmla="*/ 162523 h 6858000"/>
              <a:gd name="connsiteX2" fmla="*/ 89399 w 12192000"/>
              <a:gd name="connsiteY2" fmla="*/ 6695477 h 6858000"/>
              <a:gd name="connsiteX3" fmla="*/ 161922 w 12192000"/>
              <a:gd name="connsiteY3" fmla="*/ 6768000 h 6858000"/>
              <a:gd name="connsiteX4" fmla="*/ 12030076 w 12192000"/>
              <a:gd name="connsiteY4" fmla="*/ 6768000 h 6858000"/>
              <a:gd name="connsiteX5" fmla="*/ 12102599 w 12192000"/>
              <a:gd name="connsiteY5" fmla="*/ 6695477 h 6858000"/>
              <a:gd name="connsiteX6" fmla="*/ 12102599 w 12192000"/>
              <a:gd name="connsiteY6" fmla="*/ 162523 h 6858000"/>
              <a:gd name="connsiteX7" fmla="*/ 12030076 w 12192000"/>
              <a:gd name="connsiteY7" fmla="*/ 900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61922" y="90000"/>
                </a:moveTo>
                <a:cubicBezTo>
                  <a:pt x="121869" y="90000"/>
                  <a:pt x="89399" y="122470"/>
                  <a:pt x="89399" y="162523"/>
                </a:cubicBezTo>
                <a:lnTo>
                  <a:pt x="89399" y="6695477"/>
                </a:lnTo>
                <a:cubicBezTo>
                  <a:pt x="89399" y="6735530"/>
                  <a:pt x="121869" y="6768000"/>
                  <a:pt x="161922" y="6768000"/>
                </a:cubicBezTo>
                <a:lnTo>
                  <a:pt x="12030076" y="6768000"/>
                </a:lnTo>
                <a:cubicBezTo>
                  <a:pt x="12070129" y="6768000"/>
                  <a:pt x="12102599" y="6735530"/>
                  <a:pt x="12102599" y="6695477"/>
                </a:cubicBezTo>
                <a:lnTo>
                  <a:pt x="12102599" y="162523"/>
                </a:lnTo>
                <a:cubicBezTo>
                  <a:pt x="12102599" y="122470"/>
                  <a:pt x="12070129" y="90000"/>
                  <a:pt x="12030076" y="900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5F1E8"/>
          </a:solidFill>
          <a:ln>
            <a:solidFill>
              <a:srgbClr val="F5F1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b="0" i="0">
              <a:solidFill>
                <a:schemeClr val="tx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4BB55C7-1964-780B-0454-D339679BA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5169218"/>
            <a:ext cx="11306175" cy="996632"/>
          </a:xfrm>
        </p:spPr>
        <p:txBody>
          <a:bodyPr anchor="ctr">
            <a:normAutofit/>
          </a:bodyPr>
          <a:lstStyle>
            <a:lvl1pPr marL="0" indent="0">
              <a:buNone/>
              <a:defRPr sz="3600" b="0" spc="-2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20" name="テキスト プレースホルダー 5">
            <a:extLst>
              <a:ext uri="{FF2B5EF4-FFF2-40B4-BE49-F238E27FC236}">
                <a16:creationId xmlns:a16="http://schemas.microsoft.com/office/drawing/2014/main" id="{D574B19B-D604-55D3-CF32-604B17D556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277935"/>
            <a:ext cx="5653087" cy="46798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spc="-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EEE264D-00D2-C2BE-58D7-E53C47E9E3E1}"/>
              </a:ext>
            </a:extLst>
          </p:cNvPr>
          <p:cNvSpPr/>
          <p:nvPr userDrawn="1"/>
        </p:nvSpPr>
        <p:spPr>
          <a:xfrm>
            <a:off x="98805" y="323999"/>
            <a:ext cx="11988000" cy="465159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9000">
                <a:schemeClr val="accent1">
                  <a:alpha val="80000"/>
                </a:schemeClr>
              </a:gs>
              <a:gs pos="50000">
                <a:schemeClr val="accent1">
                  <a:alpha val="50000"/>
                </a:schemeClr>
              </a:gs>
              <a:gs pos="84000">
                <a:schemeClr val="accent2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i="0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39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orient="horz" pos="663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orient="horz" pos="2273">
          <p15:clr>
            <a:srgbClr val="FBAE40"/>
          </p15:clr>
        </p15:guide>
        <p15:guide id="7" orient="horz" pos="3249">
          <p15:clr>
            <a:srgbClr val="FBAE40"/>
          </p15:clr>
        </p15:guide>
        <p15:guide id="8" pos="74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41517A-9769-6066-5F1F-76E89FB3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C769D0-443A-044C-0444-67DD13AE8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DEC956-A924-A28E-9599-C0241C08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  <a:cs typeface="Segoe UI" panose="020B0502040204020203" pitchFamily="34" charset="0"/>
              </a:defRPr>
            </a:lvl1pPr>
          </a:lstStyle>
          <a:p>
            <a:fld id="{D733792B-6A7C-D34F-BABB-22F877D25369}" type="datetime1">
              <a:rPr lang="ja-JP" altLang="en-US" smtClean="0"/>
              <a:pPr/>
              <a:t>2026/5/18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8B9C2D-688A-CF30-80E2-EF03DF6D1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150">
                <a:solidFill>
                  <a:schemeClr val="tx1">
                    <a:tint val="82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  <a:cs typeface="Segoe UI" panose="020B0502040204020203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2F1D49-8885-E099-0CEA-8DC827A22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0">
                <a:solidFill>
                  <a:schemeClr val="tx1">
                    <a:tint val="82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  <a:cs typeface="Segoe UI" panose="020B0502040204020203" pitchFamily="34" charset="0"/>
              </a:defRPr>
            </a:lvl1pPr>
          </a:lstStyle>
          <a:p>
            <a:fld id="{8361FC7E-6221-D34D-8B01-EDD450DC5D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61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spc="-150">
          <a:solidFill>
            <a:schemeClr val="tx1"/>
          </a:solidFill>
          <a:latin typeface="Noto Sans JP" panose="020B0200000000000000" pitchFamily="34" charset="-128"/>
          <a:ea typeface="Noto Sans JP" panose="020B0200000000000000" pitchFamily="34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 spc="-150">
          <a:solidFill>
            <a:schemeClr val="tx1"/>
          </a:solidFill>
          <a:latin typeface="Noto Sans JP" panose="020B0200000000000000" pitchFamily="34" charset="-128"/>
          <a:ea typeface="Noto Sans JP" panose="020B0200000000000000" pitchFamily="34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 spc="-150">
          <a:solidFill>
            <a:schemeClr val="tx1"/>
          </a:solidFill>
          <a:latin typeface="Noto Sans JP" panose="020B0200000000000000" pitchFamily="34" charset="-128"/>
          <a:ea typeface="Noto Sans JP" panose="020B0200000000000000" pitchFamily="34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 spc="-150">
          <a:solidFill>
            <a:schemeClr val="tx1"/>
          </a:solidFill>
          <a:latin typeface="Noto Sans JP" panose="020B0200000000000000" pitchFamily="34" charset="-128"/>
          <a:ea typeface="Noto Sans JP" panose="020B0200000000000000" pitchFamily="34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spc="-150">
          <a:solidFill>
            <a:schemeClr val="tx1"/>
          </a:solidFill>
          <a:latin typeface="Noto Sans JP" panose="020B0200000000000000" pitchFamily="34" charset="-128"/>
          <a:ea typeface="Noto Sans JP" panose="020B0200000000000000" pitchFamily="34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spc="-150">
          <a:solidFill>
            <a:schemeClr val="tx1"/>
          </a:solidFill>
          <a:latin typeface="Noto Sans JP" panose="020B0200000000000000" pitchFamily="34" charset="-128"/>
          <a:ea typeface="Noto Sans JP" panose="020B0200000000000000" pitchFamily="34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69F14947-2FBC-ADED-F6A2-54665B5F9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資料作成ターゲットテンプレート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179AF2-6618-D2E2-19B0-37C42892D0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1540" y="6432444"/>
            <a:ext cx="2308525" cy="270974"/>
          </a:xfrm>
        </p:spPr>
        <p:txBody>
          <a:bodyPr>
            <a:normAutofit/>
          </a:bodyPr>
          <a:lstStyle/>
          <a:p>
            <a:r>
              <a:rPr kumimoji="1" lang="en-US" altLang="ja-JP" sz="1200" spc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KOZAKANA LABORATORY</a:t>
            </a:r>
            <a:endParaRPr kumimoji="1" lang="ja-JP" altLang="en-US" sz="1200" spc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5F73B2-6DFC-C2D8-CB5E-47323FA6F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065" y="6365233"/>
            <a:ext cx="380682" cy="3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7BD1BF1-51D6-768D-0BA9-2C28F3A355DF}"/>
              </a:ext>
            </a:extLst>
          </p:cNvPr>
          <p:cNvSpPr/>
          <p:nvPr/>
        </p:nvSpPr>
        <p:spPr>
          <a:xfrm>
            <a:off x="316232" y="3059844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52" name="グラフィックス 51" descr="バッジ 4 単色塗りつぶし">
            <a:extLst>
              <a:ext uri="{FF2B5EF4-FFF2-40B4-BE49-F238E27FC236}">
                <a16:creationId xmlns:a16="http://schemas.microsoft.com/office/drawing/2014/main" id="{05D56738-DA42-9BB8-42CE-52E38A0C17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7567" y="3140602"/>
            <a:ext cx="216000" cy="216000"/>
          </a:xfrm>
          <a:prstGeom prst="rect">
            <a:avLst/>
          </a:prstGeom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C5662F8-B50E-73C1-9729-AD6F563DDA18}"/>
              </a:ext>
            </a:extLst>
          </p:cNvPr>
          <p:cNvSpPr/>
          <p:nvPr/>
        </p:nvSpPr>
        <p:spPr>
          <a:xfrm>
            <a:off x="743567" y="3158602"/>
            <a:ext cx="47382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不満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D63474B-A81E-5D82-2091-ED5044D83530}"/>
              </a:ext>
            </a:extLst>
          </p:cNvPr>
          <p:cNvSpPr/>
          <p:nvPr/>
        </p:nvSpPr>
        <p:spPr>
          <a:xfrm>
            <a:off x="1020799" y="3158602"/>
            <a:ext cx="158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：相手は何に困っている？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9F3C2AD4-ABA8-EF91-C3FB-76DBD8EBD3B4}"/>
              </a:ext>
            </a:extLst>
          </p:cNvPr>
          <p:cNvSpPr/>
          <p:nvPr/>
        </p:nvSpPr>
        <p:spPr>
          <a:xfrm>
            <a:off x="4198800" y="1113038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58" name="グラフィックス 57" descr="バッジ 単色塗りつぶし">
            <a:extLst>
              <a:ext uri="{FF2B5EF4-FFF2-40B4-BE49-F238E27FC236}">
                <a16:creationId xmlns:a16="http://schemas.microsoft.com/office/drawing/2014/main" id="{8DE318F6-586A-4B5C-7542-739F68DA5E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0135" y="1193796"/>
            <a:ext cx="216000" cy="216000"/>
          </a:xfrm>
          <a:prstGeom prst="rect">
            <a:avLst/>
          </a:prstGeom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ABCB65F1-CAE1-45C5-D85C-15243054420E}"/>
              </a:ext>
            </a:extLst>
          </p:cNvPr>
          <p:cNvSpPr/>
          <p:nvPr/>
        </p:nvSpPr>
        <p:spPr>
          <a:xfrm>
            <a:off x="4626134" y="1211796"/>
            <a:ext cx="54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b="1" dirty="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What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AF68D9E-4FEF-E891-2820-73F777498279}"/>
              </a:ext>
            </a:extLst>
          </p:cNvPr>
          <p:cNvSpPr/>
          <p:nvPr/>
        </p:nvSpPr>
        <p:spPr>
          <a:xfrm>
            <a:off x="4959352" y="1211796"/>
            <a:ext cx="1872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：相手に何を理解してほしい？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4553F90-7F90-39E3-FD11-F64C7FED2A0A}"/>
              </a:ext>
            </a:extLst>
          </p:cNvPr>
          <p:cNvSpPr/>
          <p:nvPr/>
        </p:nvSpPr>
        <p:spPr>
          <a:xfrm>
            <a:off x="4198800" y="3059844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64" name="グラフィックス 63" descr="バッジ 5 単色塗りつぶし">
            <a:extLst>
              <a:ext uri="{FF2B5EF4-FFF2-40B4-BE49-F238E27FC236}">
                <a16:creationId xmlns:a16="http://schemas.microsoft.com/office/drawing/2014/main" id="{A2C8CF69-F618-7168-F1CB-1413631379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0135" y="3140602"/>
            <a:ext cx="216000" cy="216000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73330432-EAC3-D41E-E296-34BC468F7BE7}"/>
              </a:ext>
            </a:extLst>
          </p:cNvPr>
          <p:cNvSpPr/>
          <p:nvPr/>
        </p:nvSpPr>
        <p:spPr>
          <a:xfrm>
            <a:off x="4626135" y="3158602"/>
            <a:ext cx="47382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不安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CE3FEA4-46F5-70CB-C921-1BF97E98F2CB}"/>
              </a:ext>
            </a:extLst>
          </p:cNvPr>
          <p:cNvSpPr/>
          <p:nvPr/>
        </p:nvSpPr>
        <p:spPr>
          <a:xfrm>
            <a:off x="4903367" y="3158602"/>
            <a:ext cx="176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：相手は何を恐れている？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1DE99853-8EE4-F086-1ED8-0BEFE8503B66}"/>
              </a:ext>
            </a:extLst>
          </p:cNvPr>
          <p:cNvSpPr/>
          <p:nvPr/>
        </p:nvSpPr>
        <p:spPr>
          <a:xfrm>
            <a:off x="8095768" y="1113038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70" name="グラフィックス 69" descr="バッジ 3 単色塗りつぶし">
            <a:extLst>
              <a:ext uri="{FF2B5EF4-FFF2-40B4-BE49-F238E27FC236}">
                <a16:creationId xmlns:a16="http://schemas.microsoft.com/office/drawing/2014/main" id="{6C271C79-1AC8-4A41-FE02-72A93DD4ED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07103" y="1193796"/>
            <a:ext cx="216000" cy="216000"/>
          </a:xfrm>
          <a:prstGeom prst="rect">
            <a:avLst/>
          </a:prstGeom>
        </p:spPr>
      </p:pic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8AA60EC-B645-0E33-908C-C485E7E4274B}"/>
              </a:ext>
            </a:extLst>
          </p:cNvPr>
          <p:cNvSpPr/>
          <p:nvPr/>
        </p:nvSpPr>
        <p:spPr>
          <a:xfrm>
            <a:off x="8523103" y="1211796"/>
            <a:ext cx="47382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b="1" dirty="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Why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861A8453-A6B6-969C-FF98-D8B7D9E4A4D6}"/>
              </a:ext>
            </a:extLst>
          </p:cNvPr>
          <p:cNvSpPr/>
          <p:nvPr/>
        </p:nvSpPr>
        <p:spPr>
          <a:xfrm>
            <a:off x="8800335" y="1211796"/>
            <a:ext cx="147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：相手になぜ届けたい？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3542675F-1796-602B-C6F4-7796BD860B2F}"/>
              </a:ext>
            </a:extLst>
          </p:cNvPr>
          <p:cNvSpPr/>
          <p:nvPr/>
        </p:nvSpPr>
        <p:spPr>
          <a:xfrm>
            <a:off x="8095768" y="3059844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76" name="グラフィックス 75" descr="バッジ 6 単色塗りつぶし">
            <a:extLst>
              <a:ext uri="{FF2B5EF4-FFF2-40B4-BE49-F238E27FC236}">
                <a16:creationId xmlns:a16="http://schemas.microsoft.com/office/drawing/2014/main" id="{A162D517-ACBD-69A2-096B-C3F8225F88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307103" y="3140602"/>
            <a:ext cx="216000" cy="216000"/>
          </a:xfrm>
          <a:prstGeom prst="rect">
            <a:avLst/>
          </a:prstGeom>
        </p:spPr>
      </p:pic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0258CFB-BA79-C169-D1E6-012C590BADCA}"/>
              </a:ext>
            </a:extLst>
          </p:cNvPr>
          <p:cNvSpPr/>
          <p:nvPr/>
        </p:nvSpPr>
        <p:spPr>
          <a:xfrm>
            <a:off x="8523103" y="3158602"/>
            <a:ext cx="47382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期待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46E1AB70-2A9E-4F4E-4BB3-C1A3BC71DF51}"/>
              </a:ext>
            </a:extLst>
          </p:cNvPr>
          <p:cNvSpPr/>
          <p:nvPr/>
        </p:nvSpPr>
        <p:spPr>
          <a:xfrm>
            <a:off x="8800335" y="3158602"/>
            <a:ext cx="158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：相手はなどうなりたい？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FEE466C-569F-36A4-0D87-BC80B258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pc="0"/>
              <a:t>資料作成ターゲット設定シート</a:t>
            </a:r>
            <a:r>
              <a:rPr lang="en-US" altLang="ja-JP" spc="0" dirty="0"/>
              <a:t> / </a:t>
            </a:r>
            <a:r>
              <a:rPr lang="en" altLang="ja-JP" spc="0" dirty="0"/>
              <a:t>Defining Your Audience Before Creating Presentation Materials</a:t>
            </a:r>
            <a:endParaRPr kumimoji="1" lang="ja-JP" altLang="en-US" spc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B10A6F-4C5D-F0E4-6BE1-1E122DF276BF}"/>
              </a:ext>
            </a:extLst>
          </p:cNvPr>
          <p:cNvSpPr/>
          <p:nvPr/>
        </p:nvSpPr>
        <p:spPr>
          <a:xfrm>
            <a:off x="223520" y="465297"/>
            <a:ext cx="464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>
                <a:solidFill>
                  <a:schemeClr val="accent1">
                    <a:lumMod val="20000"/>
                    <a:lumOff val="8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誰に・何を・なぜ届けるかを</a:t>
            </a:r>
            <a:r>
              <a:rPr kumimoji="1" lang="en-US" altLang="ja-JP" sz="900" dirty="0">
                <a:solidFill>
                  <a:schemeClr val="accent1">
                    <a:lumMod val="20000"/>
                    <a:lumOff val="8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1</a:t>
            </a:r>
            <a:r>
              <a:rPr kumimoji="1" lang="ja-JP" altLang="en-US" sz="900">
                <a:solidFill>
                  <a:schemeClr val="accent1">
                    <a:lumMod val="20000"/>
                    <a:lumOff val="8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枚で整理するテンプレート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408D4286-E2E3-E5CA-0DA4-4446C9076189}"/>
              </a:ext>
            </a:extLst>
          </p:cNvPr>
          <p:cNvSpPr/>
          <p:nvPr/>
        </p:nvSpPr>
        <p:spPr>
          <a:xfrm>
            <a:off x="4206001" y="1113038"/>
            <a:ext cx="3780000" cy="1835999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AF5AA444-5937-A257-79F7-620985A8E506}"/>
              </a:ext>
            </a:extLst>
          </p:cNvPr>
          <p:cNvSpPr/>
          <p:nvPr/>
        </p:nvSpPr>
        <p:spPr>
          <a:xfrm>
            <a:off x="8095770" y="1113039"/>
            <a:ext cx="3780000" cy="1835998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FA09E0D7-E814-A8D3-5FE1-1D60157F0D3B}"/>
              </a:ext>
            </a:extLst>
          </p:cNvPr>
          <p:cNvSpPr/>
          <p:nvPr/>
        </p:nvSpPr>
        <p:spPr>
          <a:xfrm>
            <a:off x="316232" y="3059844"/>
            <a:ext cx="3780000" cy="1836000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2179ACD0-23B8-0CA9-89D1-6F98C11AA257}"/>
              </a:ext>
            </a:extLst>
          </p:cNvPr>
          <p:cNvSpPr/>
          <p:nvPr/>
        </p:nvSpPr>
        <p:spPr>
          <a:xfrm>
            <a:off x="316232" y="5006649"/>
            <a:ext cx="11559538" cy="1208393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994E38F0-F532-9D5E-F98B-ECC5172FC820}"/>
              </a:ext>
            </a:extLst>
          </p:cNvPr>
          <p:cNvSpPr/>
          <p:nvPr/>
        </p:nvSpPr>
        <p:spPr>
          <a:xfrm>
            <a:off x="4206000" y="3059844"/>
            <a:ext cx="3780000" cy="1836000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BA4E84E2-1447-3093-F0B0-80FF3CA0B5FA}"/>
              </a:ext>
            </a:extLst>
          </p:cNvPr>
          <p:cNvSpPr/>
          <p:nvPr/>
        </p:nvSpPr>
        <p:spPr>
          <a:xfrm>
            <a:off x="8095770" y="3059844"/>
            <a:ext cx="3780000" cy="1836000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22" name="グラフィックス 21" descr="バッジ 7 単色塗りつぶし">
            <a:extLst>
              <a:ext uri="{FF2B5EF4-FFF2-40B4-BE49-F238E27FC236}">
                <a16:creationId xmlns:a16="http://schemas.microsoft.com/office/drawing/2014/main" id="{7C8937B7-CD1A-853D-1964-4AA7EB824C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7567" y="5106243"/>
            <a:ext cx="216000" cy="216000"/>
          </a:xfrm>
          <a:prstGeom prst="rect">
            <a:avLst/>
          </a:prstGeom>
        </p:spPr>
      </p:pic>
      <p:pic>
        <p:nvPicPr>
          <p:cNvPr id="38" name="グラフィックス 37" descr="星 単色塗りつぶし">
            <a:extLst>
              <a:ext uri="{FF2B5EF4-FFF2-40B4-BE49-F238E27FC236}">
                <a16:creationId xmlns:a16="http://schemas.microsoft.com/office/drawing/2014/main" id="{AD9387DC-ED21-E841-A7DC-8A6FBE7EDA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06772" y="3137623"/>
            <a:ext cx="216000" cy="216000"/>
          </a:xfrm>
          <a:prstGeom prst="rect">
            <a:avLst/>
          </a:prstGeom>
        </p:spPr>
      </p:pic>
      <p:pic>
        <p:nvPicPr>
          <p:cNvPr id="40" name="グラフィックス 39" descr="警告 単色塗りつぶし">
            <a:extLst>
              <a:ext uri="{FF2B5EF4-FFF2-40B4-BE49-F238E27FC236}">
                <a16:creationId xmlns:a16="http://schemas.microsoft.com/office/drawing/2014/main" id="{E7A5EC9B-8783-205E-B9B0-224174AB53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05104" y="3137623"/>
            <a:ext cx="216000" cy="216000"/>
          </a:xfrm>
          <a:prstGeom prst="rect">
            <a:avLst/>
          </a:prstGeom>
        </p:spPr>
      </p:pic>
      <p:pic>
        <p:nvPicPr>
          <p:cNvPr id="42" name="グラフィックス 41" descr="コメント: 不満 単色塗りつぶし">
            <a:extLst>
              <a:ext uri="{FF2B5EF4-FFF2-40B4-BE49-F238E27FC236}">
                <a16:creationId xmlns:a16="http://schemas.microsoft.com/office/drawing/2014/main" id="{EB25370F-C4C0-C07E-155C-C7D0332C6C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22899" y="3140602"/>
            <a:ext cx="216000" cy="216000"/>
          </a:xfrm>
          <a:prstGeom prst="rect">
            <a:avLst/>
          </a:prstGeom>
        </p:spPr>
      </p:pic>
      <p:pic>
        <p:nvPicPr>
          <p:cNvPr id="44" name="グラフィックス 43" descr="的中 単色塗りつぶし">
            <a:extLst>
              <a:ext uri="{FF2B5EF4-FFF2-40B4-BE49-F238E27FC236}">
                <a16:creationId xmlns:a16="http://schemas.microsoft.com/office/drawing/2014/main" id="{CCAF7707-F4B7-409F-59ED-6BC098742F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02435" y="1199428"/>
            <a:ext cx="216000" cy="216000"/>
          </a:xfrm>
          <a:prstGeom prst="rect">
            <a:avLst/>
          </a:prstGeom>
        </p:spPr>
      </p:pic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2DFE86B-76B4-C869-93F4-542CB819A64C}"/>
              </a:ext>
            </a:extLst>
          </p:cNvPr>
          <p:cNvSpPr/>
          <p:nvPr/>
        </p:nvSpPr>
        <p:spPr>
          <a:xfrm>
            <a:off x="316232" y="1113038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34" name="グラフィックス 33" descr="バッジ 1 単色塗りつぶし">
            <a:extLst>
              <a:ext uri="{FF2B5EF4-FFF2-40B4-BE49-F238E27FC236}">
                <a16:creationId xmlns:a16="http://schemas.microsoft.com/office/drawing/2014/main" id="{D6AF78C6-A917-2E3B-5C26-BC15E8A902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7567" y="1193796"/>
            <a:ext cx="216000" cy="216000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D0E3510-4F0E-B781-9213-AD5954074D42}"/>
              </a:ext>
            </a:extLst>
          </p:cNvPr>
          <p:cNvSpPr/>
          <p:nvPr/>
        </p:nvSpPr>
        <p:spPr>
          <a:xfrm>
            <a:off x="743567" y="1211796"/>
            <a:ext cx="47382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b="1" dirty="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Who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5614898-5037-4E96-A751-985166E55AAF}"/>
              </a:ext>
            </a:extLst>
          </p:cNvPr>
          <p:cNvSpPr/>
          <p:nvPr/>
        </p:nvSpPr>
        <p:spPr>
          <a:xfrm>
            <a:off x="1020800" y="1211796"/>
            <a:ext cx="1123107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：誰に届ける？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48" name="グラフィックス 47" descr="ユーザー 単色塗りつぶし">
            <a:extLst>
              <a:ext uri="{FF2B5EF4-FFF2-40B4-BE49-F238E27FC236}">
                <a16:creationId xmlns:a16="http://schemas.microsoft.com/office/drawing/2014/main" id="{57B129EB-78F5-5FD6-5F5C-CC8BC637B8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22899" y="1193796"/>
            <a:ext cx="216000" cy="216000"/>
          </a:xfrm>
          <a:prstGeom prst="rect">
            <a:avLst/>
          </a:prstGeom>
        </p:spPr>
      </p:pic>
      <p:sp>
        <p:nvSpPr>
          <p:cNvPr id="6" name="角丸四角形 5">
            <a:extLst>
              <a:ext uri="{FF2B5EF4-FFF2-40B4-BE49-F238E27FC236}">
                <a16:creationId xmlns:a16="http://schemas.microsoft.com/office/drawing/2014/main" id="{842986ED-125A-7307-D89A-66DCE3C1BCE5}"/>
              </a:ext>
            </a:extLst>
          </p:cNvPr>
          <p:cNvSpPr/>
          <p:nvPr/>
        </p:nvSpPr>
        <p:spPr>
          <a:xfrm>
            <a:off x="316232" y="1113039"/>
            <a:ext cx="3780000" cy="1836000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6496B12E-1712-BA16-3933-3B31C7BD1042}"/>
              </a:ext>
            </a:extLst>
          </p:cNvPr>
          <p:cNvSpPr/>
          <p:nvPr/>
        </p:nvSpPr>
        <p:spPr>
          <a:xfrm>
            <a:off x="7689220" y="1362073"/>
            <a:ext cx="50963" cy="12982"/>
          </a:xfrm>
          <a:custGeom>
            <a:avLst/>
            <a:gdLst>
              <a:gd name="csX0" fmla="*/ 44843 w 50963"/>
              <a:gd name="csY0" fmla="*/ 0 h 12982"/>
              <a:gd name="csX1" fmla="*/ 6120 w 50963"/>
              <a:gd name="csY1" fmla="*/ 0 h 12982"/>
              <a:gd name="csX2" fmla="*/ 11 w 50963"/>
              <a:gd name="csY2" fmla="*/ 6874 h 12982"/>
              <a:gd name="csX3" fmla="*/ 6120 w 50963"/>
              <a:gd name="csY3" fmla="*/ 12982 h 12982"/>
              <a:gd name="csX4" fmla="*/ 44843 w 50963"/>
              <a:gd name="csY4" fmla="*/ 12982 h 12982"/>
              <a:gd name="csX5" fmla="*/ 50952 w 50963"/>
              <a:gd name="csY5" fmla="*/ 6109 h 12982"/>
              <a:gd name="csX6" fmla="*/ 44843 w 50963"/>
              <a:gd name="csY6" fmla="*/ 0 h 129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0963" h="12982">
                <a:moveTo>
                  <a:pt x="44843" y="0"/>
                </a:moveTo>
                <a:lnTo>
                  <a:pt x="6120" y="0"/>
                </a:lnTo>
                <a:cubicBezTo>
                  <a:pt x="2535" y="211"/>
                  <a:pt x="-200" y="3289"/>
                  <a:pt x="11" y="6874"/>
                </a:cubicBezTo>
                <a:cubicBezTo>
                  <a:pt x="205" y="10164"/>
                  <a:pt x="2830" y="12789"/>
                  <a:pt x="6120" y="12982"/>
                </a:cubicBezTo>
                <a:lnTo>
                  <a:pt x="44843" y="12982"/>
                </a:lnTo>
                <a:cubicBezTo>
                  <a:pt x="48428" y="12771"/>
                  <a:pt x="51163" y="9694"/>
                  <a:pt x="50952" y="6109"/>
                </a:cubicBezTo>
                <a:cubicBezTo>
                  <a:pt x="50758" y="2819"/>
                  <a:pt x="48133" y="194"/>
                  <a:pt x="44843" y="0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60E5A348-718A-95CE-9E99-0638D89C354D}"/>
              </a:ext>
            </a:extLst>
          </p:cNvPr>
          <p:cNvSpPr/>
          <p:nvPr/>
        </p:nvSpPr>
        <p:spPr>
          <a:xfrm>
            <a:off x="7700650" y="1384055"/>
            <a:ext cx="28102" cy="12982"/>
          </a:xfrm>
          <a:custGeom>
            <a:avLst/>
            <a:gdLst>
              <a:gd name="csX0" fmla="*/ 14063 w 28102"/>
              <a:gd name="csY0" fmla="*/ 12983 h 12982"/>
              <a:gd name="csX1" fmla="*/ 28103 w 28102"/>
              <a:gd name="csY1" fmla="*/ 0 h 12982"/>
              <a:gd name="csX2" fmla="*/ 0 w 28102"/>
              <a:gd name="csY2" fmla="*/ 0 h 12982"/>
              <a:gd name="csX3" fmla="*/ 14063 w 28102"/>
              <a:gd name="csY3" fmla="*/ 12983 h 129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8102" h="12982">
                <a:moveTo>
                  <a:pt x="14063" y="12983"/>
                </a:moveTo>
                <a:cubicBezTo>
                  <a:pt x="21409" y="12971"/>
                  <a:pt x="27517" y="7323"/>
                  <a:pt x="28103" y="0"/>
                </a:cubicBezTo>
                <a:lnTo>
                  <a:pt x="0" y="0"/>
                </a:lnTo>
                <a:cubicBezTo>
                  <a:pt x="597" y="7327"/>
                  <a:pt x="6712" y="12972"/>
                  <a:pt x="14063" y="12983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2B21109-64BF-2049-EB22-A51A0FF89DB8}"/>
              </a:ext>
            </a:extLst>
          </p:cNvPr>
          <p:cNvSpPr/>
          <p:nvPr/>
        </p:nvSpPr>
        <p:spPr>
          <a:xfrm>
            <a:off x="7658395" y="1236366"/>
            <a:ext cx="112499" cy="116707"/>
          </a:xfrm>
          <a:custGeom>
            <a:avLst/>
            <a:gdLst>
              <a:gd name="csX0" fmla="*/ 112500 w 112499"/>
              <a:gd name="csY0" fmla="*/ 57488 h 116707"/>
              <a:gd name="csX1" fmla="*/ 112500 w 112499"/>
              <a:gd name="csY1" fmla="*/ 55553 h 116707"/>
              <a:gd name="csX2" fmla="*/ 56250 w 112499"/>
              <a:gd name="csY2" fmla="*/ 0 h 116707"/>
              <a:gd name="csX3" fmla="*/ 56250 w 112499"/>
              <a:gd name="csY3" fmla="*/ 0 h 116707"/>
              <a:gd name="csX4" fmla="*/ 0 w 112499"/>
              <a:gd name="csY4" fmla="*/ 55553 h 116707"/>
              <a:gd name="csX5" fmla="*/ 0 w 112499"/>
              <a:gd name="csY5" fmla="*/ 57488 h 116707"/>
              <a:gd name="csX6" fmla="*/ 3915 w 112499"/>
              <a:gd name="csY6" fmla="*/ 76950 h 116707"/>
              <a:gd name="csX7" fmla="*/ 13680 w 112499"/>
              <a:gd name="csY7" fmla="*/ 92948 h 116707"/>
              <a:gd name="csX8" fmla="*/ 26843 w 112499"/>
              <a:gd name="csY8" fmla="*/ 114323 h 116707"/>
              <a:gd name="csX9" fmla="*/ 30713 w 112499"/>
              <a:gd name="csY9" fmla="*/ 116708 h 116707"/>
              <a:gd name="csX10" fmla="*/ 81788 w 112499"/>
              <a:gd name="csY10" fmla="*/ 116708 h 116707"/>
              <a:gd name="csX11" fmla="*/ 85658 w 112499"/>
              <a:gd name="csY11" fmla="*/ 114323 h 116707"/>
              <a:gd name="csX12" fmla="*/ 98820 w 112499"/>
              <a:gd name="csY12" fmla="*/ 92948 h 116707"/>
              <a:gd name="csX13" fmla="*/ 108585 w 112499"/>
              <a:gd name="csY13" fmla="*/ 76950 h 116707"/>
              <a:gd name="csX14" fmla="*/ 112500 w 112499"/>
              <a:gd name="csY14" fmla="*/ 57488 h 116707"/>
              <a:gd name="csX15" fmla="*/ 99540 w 112499"/>
              <a:gd name="csY15" fmla="*/ 57285 h 116707"/>
              <a:gd name="csX16" fmla="*/ 96548 w 112499"/>
              <a:gd name="csY16" fmla="*/ 72405 h 116707"/>
              <a:gd name="csX17" fmla="*/ 89257 w 112499"/>
              <a:gd name="csY17" fmla="*/ 84285 h 116707"/>
              <a:gd name="csX18" fmla="*/ 76500 w 112499"/>
              <a:gd name="csY18" fmla="*/ 103680 h 116707"/>
              <a:gd name="csX19" fmla="*/ 36000 w 112499"/>
              <a:gd name="csY19" fmla="*/ 103680 h 116707"/>
              <a:gd name="csX20" fmla="*/ 23355 w 112499"/>
              <a:gd name="csY20" fmla="*/ 84218 h 116707"/>
              <a:gd name="csX21" fmla="*/ 16065 w 112499"/>
              <a:gd name="csY21" fmla="*/ 72338 h 116707"/>
              <a:gd name="csX22" fmla="*/ 12960 w 112499"/>
              <a:gd name="csY22" fmla="*/ 57217 h 116707"/>
              <a:gd name="csX23" fmla="*/ 12960 w 112499"/>
              <a:gd name="csY23" fmla="*/ 55598 h 116707"/>
              <a:gd name="csX24" fmla="*/ 56183 w 112499"/>
              <a:gd name="csY24" fmla="*/ 12847 h 116707"/>
              <a:gd name="csX25" fmla="*/ 56183 w 112499"/>
              <a:gd name="csY25" fmla="*/ 12847 h 116707"/>
              <a:gd name="csX26" fmla="*/ 99405 w 112499"/>
              <a:gd name="csY26" fmla="*/ 55598 h 1167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112499" h="116707">
                <a:moveTo>
                  <a:pt x="112500" y="57488"/>
                </a:moveTo>
                <a:lnTo>
                  <a:pt x="112500" y="55553"/>
                </a:lnTo>
                <a:cubicBezTo>
                  <a:pt x="111927" y="24841"/>
                  <a:pt x="86966" y="190"/>
                  <a:pt x="56250" y="0"/>
                </a:cubicBezTo>
                <a:lnTo>
                  <a:pt x="56250" y="0"/>
                </a:lnTo>
                <a:cubicBezTo>
                  <a:pt x="25534" y="190"/>
                  <a:pt x="573" y="24841"/>
                  <a:pt x="0" y="55553"/>
                </a:cubicBezTo>
                <a:lnTo>
                  <a:pt x="0" y="57488"/>
                </a:lnTo>
                <a:cubicBezTo>
                  <a:pt x="206" y="64148"/>
                  <a:pt x="1529" y="70728"/>
                  <a:pt x="3915" y="76950"/>
                </a:cubicBezTo>
                <a:cubicBezTo>
                  <a:pt x="6192" y="82821"/>
                  <a:pt x="9499" y="88238"/>
                  <a:pt x="13680" y="92948"/>
                </a:cubicBezTo>
                <a:cubicBezTo>
                  <a:pt x="18832" y="98550"/>
                  <a:pt x="24457" y="109463"/>
                  <a:pt x="26843" y="114323"/>
                </a:cubicBezTo>
                <a:cubicBezTo>
                  <a:pt x="27572" y="115791"/>
                  <a:pt x="29073" y="116716"/>
                  <a:pt x="30713" y="116708"/>
                </a:cubicBezTo>
                <a:lnTo>
                  <a:pt x="81788" y="116708"/>
                </a:lnTo>
                <a:cubicBezTo>
                  <a:pt x="83427" y="116716"/>
                  <a:pt x="84928" y="115791"/>
                  <a:pt x="85658" y="114323"/>
                </a:cubicBezTo>
                <a:cubicBezTo>
                  <a:pt x="88043" y="109463"/>
                  <a:pt x="93668" y="98573"/>
                  <a:pt x="98820" y="92948"/>
                </a:cubicBezTo>
                <a:cubicBezTo>
                  <a:pt x="103001" y="88238"/>
                  <a:pt x="106308" y="82821"/>
                  <a:pt x="108585" y="76950"/>
                </a:cubicBezTo>
                <a:cubicBezTo>
                  <a:pt x="110971" y="70728"/>
                  <a:pt x="112294" y="64148"/>
                  <a:pt x="112500" y="57488"/>
                </a:cubicBezTo>
                <a:close/>
                <a:moveTo>
                  <a:pt x="99540" y="57285"/>
                </a:moveTo>
                <a:cubicBezTo>
                  <a:pt x="99380" y="62455"/>
                  <a:pt x="98369" y="67564"/>
                  <a:pt x="96548" y="72405"/>
                </a:cubicBezTo>
                <a:cubicBezTo>
                  <a:pt x="94839" y="76765"/>
                  <a:pt x="92371" y="80787"/>
                  <a:pt x="89257" y="84285"/>
                </a:cubicBezTo>
                <a:cubicBezTo>
                  <a:pt x="84263" y="90230"/>
                  <a:pt x="79981" y="96740"/>
                  <a:pt x="76500" y="103680"/>
                </a:cubicBezTo>
                <a:lnTo>
                  <a:pt x="36000" y="103680"/>
                </a:lnTo>
                <a:cubicBezTo>
                  <a:pt x="32558" y="96722"/>
                  <a:pt x="28314" y="90190"/>
                  <a:pt x="23355" y="84218"/>
                </a:cubicBezTo>
                <a:cubicBezTo>
                  <a:pt x="20242" y="80720"/>
                  <a:pt x="17773" y="76697"/>
                  <a:pt x="16065" y="72338"/>
                </a:cubicBezTo>
                <a:cubicBezTo>
                  <a:pt x="14205" y="67503"/>
                  <a:pt x="13156" y="62394"/>
                  <a:pt x="12960" y="57217"/>
                </a:cubicBezTo>
                <a:lnTo>
                  <a:pt x="12960" y="55598"/>
                </a:lnTo>
                <a:cubicBezTo>
                  <a:pt x="13363" y="31973"/>
                  <a:pt x="32554" y="12991"/>
                  <a:pt x="56183" y="12847"/>
                </a:cubicBezTo>
                <a:lnTo>
                  <a:pt x="56183" y="12847"/>
                </a:lnTo>
                <a:cubicBezTo>
                  <a:pt x="79811" y="12991"/>
                  <a:pt x="99002" y="31973"/>
                  <a:pt x="99405" y="55598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0449E99F-B6F9-BA4B-D743-484681261EB4}"/>
              </a:ext>
            </a:extLst>
          </p:cNvPr>
          <p:cNvSpPr/>
          <p:nvPr/>
        </p:nvSpPr>
        <p:spPr>
          <a:xfrm>
            <a:off x="7710640" y="1202796"/>
            <a:ext cx="9000" cy="24750"/>
          </a:xfrm>
          <a:custGeom>
            <a:avLst/>
            <a:gdLst>
              <a:gd name="csX0" fmla="*/ 4500 w 9000"/>
              <a:gd name="csY0" fmla="*/ 24750 h 24750"/>
              <a:gd name="csX1" fmla="*/ 9000 w 9000"/>
              <a:gd name="csY1" fmla="*/ 20250 h 24750"/>
              <a:gd name="csX2" fmla="*/ 9000 w 9000"/>
              <a:gd name="csY2" fmla="*/ 4500 h 24750"/>
              <a:gd name="csX3" fmla="*/ 4500 w 9000"/>
              <a:gd name="csY3" fmla="*/ 0 h 24750"/>
              <a:gd name="csX4" fmla="*/ 0 w 9000"/>
              <a:gd name="csY4" fmla="*/ 4500 h 24750"/>
              <a:gd name="csX5" fmla="*/ 0 w 9000"/>
              <a:gd name="csY5" fmla="*/ 20250 h 24750"/>
              <a:gd name="csX6" fmla="*/ 4500 w 9000"/>
              <a:gd name="csY6" fmla="*/ 24750 h 247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9000" h="24750">
                <a:moveTo>
                  <a:pt x="4500" y="24750"/>
                </a:moveTo>
                <a:cubicBezTo>
                  <a:pt x="6985" y="24750"/>
                  <a:pt x="9000" y="22735"/>
                  <a:pt x="9000" y="20250"/>
                </a:cubicBezTo>
                <a:lnTo>
                  <a:pt x="9000" y="4500"/>
                </a:lnTo>
                <a:cubicBezTo>
                  <a:pt x="9000" y="2015"/>
                  <a:pt x="6985" y="0"/>
                  <a:pt x="4500" y="0"/>
                </a:cubicBezTo>
                <a:cubicBezTo>
                  <a:pt x="2015" y="0"/>
                  <a:pt x="0" y="2015"/>
                  <a:pt x="0" y="4500"/>
                </a:cubicBezTo>
                <a:lnTo>
                  <a:pt x="0" y="20250"/>
                </a:lnTo>
                <a:cubicBezTo>
                  <a:pt x="0" y="22735"/>
                  <a:pt x="2015" y="24750"/>
                  <a:pt x="4500" y="24750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572D835B-5231-26D9-EBF8-590CC089C611}"/>
              </a:ext>
            </a:extLst>
          </p:cNvPr>
          <p:cNvSpPr/>
          <p:nvPr/>
        </p:nvSpPr>
        <p:spPr>
          <a:xfrm>
            <a:off x="7649439" y="1228635"/>
            <a:ext cx="19961" cy="19996"/>
          </a:xfrm>
          <a:custGeom>
            <a:avLst/>
            <a:gdLst>
              <a:gd name="csX0" fmla="*/ 12308 w 19961"/>
              <a:gd name="csY0" fmla="*/ 18688 h 19996"/>
              <a:gd name="csX1" fmla="*/ 18653 w 19961"/>
              <a:gd name="csY1" fmla="*/ 18688 h 19996"/>
              <a:gd name="csX2" fmla="*/ 18653 w 19961"/>
              <a:gd name="csY2" fmla="*/ 12343 h 19996"/>
              <a:gd name="csX3" fmla="*/ 7516 w 19961"/>
              <a:gd name="csY3" fmla="*/ 1160 h 19996"/>
              <a:gd name="csX4" fmla="*/ 1160 w 19961"/>
              <a:gd name="csY4" fmla="*/ 1484 h 19996"/>
              <a:gd name="csX5" fmla="*/ 1171 w 19961"/>
              <a:gd name="csY5" fmla="*/ 7528 h 199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9961" h="19996">
                <a:moveTo>
                  <a:pt x="12308" y="18688"/>
                </a:moveTo>
                <a:cubicBezTo>
                  <a:pt x="14063" y="20432"/>
                  <a:pt x="16898" y="20432"/>
                  <a:pt x="18653" y="18688"/>
                </a:cubicBezTo>
                <a:cubicBezTo>
                  <a:pt x="20398" y="16932"/>
                  <a:pt x="20398" y="14098"/>
                  <a:pt x="18653" y="12343"/>
                </a:cubicBezTo>
                <a:lnTo>
                  <a:pt x="7516" y="1160"/>
                </a:lnTo>
                <a:cubicBezTo>
                  <a:pt x="5671" y="-505"/>
                  <a:pt x="2826" y="-360"/>
                  <a:pt x="1160" y="1484"/>
                </a:cubicBezTo>
                <a:cubicBezTo>
                  <a:pt x="-391" y="3202"/>
                  <a:pt x="-386" y="5815"/>
                  <a:pt x="1171" y="7528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207F03D2-761C-D374-DBD6-778B521B58BA}"/>
              </a:ext>
            </a:extLst>
          </p:cNvPr>
          <p:cNvSpPr/>
          <p:nvPr/>
        </p:nvSpPr>
        <p:spPr>
          <a:xfrm>
            <a:off x="7760834" y="1229803"/>
            <a:ext cx="19748" cy="19707"/>
          </a:xfrm>
          <a:custGeom>
            <a:avLst/>
            <a:gdLst>
              <a:gd name="csX0" fmla="*/ 4593 w 19748"/>
              <a:gd name="csY0" fmla="*/ 19702 h 19707"/>
              <a:gd name="csX1" fmla="*/ 7788 w 19748"/>
              <a:gd name="csY1" fmla="*/ 18375 h 19707"/>
              <a:gd name="csX2" fmla="*/ 18903 w 19748"/>
              <a:gd name="csY2" fmla="*/ 7125 h 19707"/>
              <a:gd name="csX3" fmla="*/ 17873 w 19748"/>
              <a:gd name="csY3" fmla="*/ 845 h 19707"/>
              <a:gd name="csX4" fmla="*/ 12558 w 19748"/>
              <a:gd name="csY4" fmla="*/ 892 h 19707"/>
              <a:gd name="csX5" fmla="*/ 1308 w 19748"/>
              <a:gd name="csY5" fmla="*/ 12142 h 19707"/>
              <a:gd name="csX6" fmla="*/ 1308 w 19748"/>
              <a:gd name="csY6" fmla="*/ 18487 h 19707"/>
              <a:gd name="csX7" fmla="*/ 4593 w 19748"/>
              <a:gd name="csY7" fmla="*/ 19702 h 197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9748" h="19707">
                <a:moveTo>
                  <a:pt x="4593" y="19702"/>
                </a:moveTo>
                <a:cubicBezTo>
                  <a:pt x="5793" y="19703"/>
                  <a:pt x="6943" y="19225"/>
                  <a:pt x="7788" y="18375"/>
                </a:cubicBezTo>
                <a:lnTo>
                  <a:pt x="18903" y="7125"/>
                </a:lnTo>
                <a:cubicBezTo>
                  <a:pt x="20353" y="5106"/>
                  <a:pt x="19892" y="2295"/>
                  <a:pt x="17873" y="845"/>
                </a:cubicBezTo>
                <a:cubicBezTo>
                  <a:pt x="16281" y="-299"/>
                  <a:pt x="14131" y="-280"/>
                  <a:pt x="12558" y="892"/>
                </a:cubicBezTo>
                <a:lnTo>
                  <a:pt x="1308" y="12142"/>
                </a:lnTo>
                <a:cubicBezTo>
                  <a:pt x="-436" y="13898"/>
                  <a:pt x="-436" y="16732"/>
                  <a:pt x="1308" y="18487"/>
                </a:cubicBezTo>
                <a:cubicBezTo>
                  <a:pt x="2195" y="19320"/>
                  <a:pt x="3379" y="19758"/>
                  <a:pt x="4593" y="19702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6BFD5A09-0C3E-33BD-A37D-9EE41853E029}"/>
              </a:ext>
            </a:extLst>
          </p:cNvPr>
          <p:cNvSpPr/>
          <p:nvPr/>
        </p:nvSpPr>
        <p:spPr>
          <a:xfrm>
            <a:off x="7625005" y="1287171"/>
            <a:ext cx="24750" cy="9000"/>
          </a:xfrm>
          <a:custGeom>
            <a:avLst/>
            <a:gdLst>
              <a:gd name="csX0" fmla="*/ 20250 w 24750"/>
              <a:gd name="csY0" fmla="*/ 0 h 9000"/>
              <a:gd name="csX1" fmla="*/ 4500 w 24750"/>
              <a:gd name="csY1" fmla="*/ 0 h 9000"/>
              <a:gd name="csX2" fmla="*/ 0 w 24750"/>
              <a:gd name="csY2" fmla="*/ 4500 h 9000"/>
              <a:gd name="csX3" fmla="*/ 4500 w 24750"/>
              <a:gd name="csY3" fmla="*/ 9000 h 9000"/>
              <a:gd name="csX4" fmla="*/ 20250 w 24750"/>
              <a:gd name="csY4" fmla="*/ 9000 h 9000"/>
              <a:gd name="csX5" fmla="*/ 24750 w 24750"/>
              <a:gd name="csY5" fmla="*/ 4500 h 9000"/>
              <a:gd name="csX6" fmla="*/ 20250 w 24750"/>
              <a:gd name="csY6" fmla="*/ 0 h 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4750" h="9000">
                <a:moveTo>
                  <a:pt x="20250" y="0"/>
                </a:moveTo>
                <a:lnTo>
                  <a:pt x="4500" y="0"/>
                </a:lnTo>
                <a:cubicBezTo>
                  <a:pt x="2015" y="0"/>
                  <a:pt x="0" y="2015"/>
                  <a:pt x="0" y="4500"/>
                </a:cubicBezTo>
                <a:cubicBezTo>
                  <a:pt x="0" y="6985"/>
                  <a:pt x="2015" y="9000"/>
                  <a:pt x="4500" y="9000"/>
                </a:cubicBezTo>
                <a:lnTo>
                  <a:pt x="20250" y="9000"/>
                </a:lnTo>
                <a:cubicBezTo>
                  <a:pt x="22735" y="9000"/>
                  <a:pt x="24750" y="6985"/>
                  <a:pt x="24750" y="4500"/>
                </a:cubicBezTo>
                <a:cubicBezTo>
                  <a:pt x="24750" y="2015"/>
                  <a:pt x="22735" y="0"/>
                  <a:pt x="20250" y="0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18FF6CBF-2E3A-289E-7DBC-51E37C274D5F}"/>
              </a:ext>
            </a:extLst>
          </p:cNvPr>
          <p:cNvSpPr/>
          <p:nvPr/>
        </p:nvSpPr>
        <p:spPr>
          <a:xfrm>
            <a:off x="7649037" y="1334778"/>
            <a:ext cx="20137" cy="20250"/>
          </a:xfrm>
          <a:custGeom>
            <a:avLst/>
            <a:gdLst>
              <a:gd name="csX0" fmla="*/ 12711 w 20137"/>
              <a:gd name="csY0" fmla="*/ 1082 h 20250"/>
              <a:gd name="csX1" fmla="*/ 1573 w 20137"/>
              <a:gd name="csY1" fmla="*/ 12332 h 20250"/>
              <a:gd name="csX2" fmla="*/ 1082 w 20137"/>
              <a:gd name="csY2" fmla="*/ 18677 h 20250"/>
              <a:gd name="csX3" fmla="*/ 7427 w 20137"/>
              <a:gd name="csY3" fmla="*/ 19168 h 20250"/>
              <a:gd name="csX4" fmla="*/ 7918 w 20137"/>
              <a:gd name="csY4" fmla="*/ 18677 h 20250"/>
              <a:gd name="csX5" fmla="*/ 19056 w 20137"/>
              <a:gd name="csY5" fmla="*/ 7427 h 20250"/>
              <a:gd name="csX6" fmla="*/ 18565 w 20137"/>
              <a:gd name="csY6" fmla="*/ 1082 h 20250"/>
              <a:gd name="csX7" fmla="*/ 12711 w 20137"/>
              <a:gd name="csY7" fmla="*/ 1082 h 20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0137" h="20250">
                <a:moveTo>
                  <a:pt x="12711" y="1082"/>
                </a:moveTo>
                <a:lnTo>
                  <a:pt x="1573" y="12332"/>
                </a:lnTo>
                <a:cubicBezTo>
                  <a:pt x="-315" y="13949"/>
                  <a:pt x="-534" y="16789"/>
                  <a:pt x="1082" y="18677"/>
                </a:cubicBezTo>
                <a:cubicBezTo>
                  <a:pt x="2699" y="20565"/>
                  <a:pt x="5540" y="20784"/>
                  <a:pt x="7427" y="19168"/>
                </a:cubicBezTo>
                <a:cubicBezTo>
                  <a:pt x="7603" y="19017"/>
                  <a:pt x="7767" y="18853"/>
                  <a:pt x="7918" y="18677"/>
                </a:cubicBezTo>
                <a:lnTo>
                  <a:pt x="19056" y="7427"/>
                </a:lnTo>
                <a:cubicBezTo>
                  <a:pt x="20672" y="5539"/>
                  <a:pt x="20452" y="2699"/>
                  <a:pt x="18565" y="1082"/>
                </a:cubicBezTo>
                <a:cubicBezTo>
                  <a:pt x="16880" y="-361"/>
                  <a:pt x="14395" y="-361"/>
                  <a:pt x="12711" y="1082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0174BF4C-7286-5DA8-C12E-07A0214D3D5D}"/>
              </a:ext>
            </a:extLst>
          </p:cNvPr>
          <p:cNvSpPr/>
          <p:nvPr/>
        </p:nvSpPr>
        <p:spPr>
          <a:xfrm>
            <a:off x="7760782" y="1333521"/>
            <a:ext cx="20680" cy="20699"/>
          </a:xfrm>
          <a:custGeom>
            <a:avLst/>
            <a:gdLst>
              <a:gd name="csX0" fmla="*/ 7840 w 20680"/>
              <a:gd name="csY0" fmla="*/ 1484 h 20699"/>
              <a:gd name="csX1" fmla="*/ 1484 w 20680"/>
              <a:gd name="csY1" fmla="*/ 1160 h 20699"/>
              <a:gd name="csX2" fmla="*/ 1160 w 20680"/>
              <a:gd name="csY2" fmla="*/ 7516 h 20699"/>
              <a:gd name="csX3" fmla="*/ 1473 w 20680"/>
              <a:gd name="csY3" fmla="*/ 7829 h 20699"/>
              <a:gd name="csX4" fmla="*/ 12723 w 20680"/>
              <a:gd name="csY4" fmla="*/ 19079 h 20699"/>
              <a:gd name="csX5" fmla="*/ 19060 w 20680"/>
              <a:gd name="csY5" fmla="*/ 19657 h 20699"/>
              <a:gd name="csX6" fmla="*/ 19638 w 20680"/>
              <a:gd name="csY6" fmla="*/ 13319 h 20699"/>
              <a:gd name="csX7" fmla="*/ 18910 w 20680"/>
              <a:gd name="csY7" fmla="*/ 12622 h 206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0680" h="20699">
                <a:moveTo>
                  <a:pt x="7840" y="1484"/>
                </a:moveTo>
                <a:cubicBezTo>
                  <a:pt x="6175" y="-360"/>
                  <a:pt x="3329" y="-505"/>
                  <a:pt x="1484" y="1160"/>
                </a:cubicBezTo>
                <a:cubicBezTo>
                  <a:pt x="-360" y="2825"/>
                  <a:pt x="-505" y="5671"/>
                  <a:pt x="1160" y="7516"/>
                </a:cubicBezTo>
                <a:cubicBezTo>
                  <a:pt x="1259" y="7625"/>
                  <a:pt x="1363" y="7730"/>
                  <a:pt x="1473" y="7829"/>
                </a:cubicBezTo>
                <a:lnTo>
                  <a:pt x="12723" y="19079"/>
                </a:lnTo>
                <a:cubicBezTo>
                  <a:pt x="14313" y="20989"/>
                  <a:pt x="17151" y="21247"/>
                  <a:pt x="19060" y="19657"/>
                </a:cubicBezTo>
                <a:cubicBezTo>
                  <a:pt x="20970" y="18066"/>
                  <a:pt x="21228" y="15229"/>
                  <a:pt x="19638" y="13319"/>
                </a:cubicBezTo>
                <a:cubicBezTo>
                  <a:pt x="19422" y="13060"/>
                  <a:pt x="19178" y="12826"/>
                  <a:pt x="18910" y="12622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515998CB-2541-EE51-9A2C-C0281EF96A7D}"/>
              </a:ext>
            </a:extLst>
          </p:cNvPr>
          <p:cNvSpPr/>
          <p:nvPr/>
        </p:nvSpPr>
        <p:spPr>
          <a:xfrm>
            <a:off x="7779693" y="1287013"/>
            <a:ext cx="24750" cy="9000"/>
          </a:xfrm>
          <a:custGeom>
            <a:avLst/>
            <a:gdLst>
              <a:gd name="csX0" fmla="*/ 20250 w 24750"/>
              <a:gd name="csY0" fmla="*/ 0 h 9000"/>
              <a:gd name="csX1" fmla="*/ 4500 w 24750"/>
              <a:gd name="csY1" fmla="*/ 0 h 9000"/>
              <a:gd name="csX2" fmla="*/ 0 w 24750"/>
              <a:gd name="csY2" fmla="*/ 4500 h 9000"/>
              <a:gd name="csX3" fmla="*/ 4500 w 24750"/>
              <a:gd name="csY3" fmla="*/ 9000 h 9000"/>
              <a:gd name="csX4" fmla="*/ 20250 w 24750"/>
              <a:gd name="csY4" fmla="*/ 9000 h 9000"/>
              <a:gd name="csX5" fmla="*/ 24750 w 24750"/>
              <a:gd name="csY5" fmla="*/ 4500 h 9000"/>
              <a:gd name="csX6" fmla="*/ 20250 w 24750"/>
              <a:gd name="csY6" fmla="*/ 0 h 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4750" h="9000">
                <a:moveTo>
                  <a:pt x="20250" y="0"/>
                </a:moveTo>
                <a:lnTo>
                  <a:pt x="4500" y="0"/>
                </a:lnTo>
                <a:cubicBezTo>
                  <a:pt x="2015" y="0"/>
                  <a:pt x="0" y="2015"/>
                  <a:pt x="0" y="4500"/>
                </a:cubicBezTo>
                <a:cubicBezTo>
                  <a:pt x="0" y="6985"/>
                  <a:pt x="2015" y="9000"/>
                  <a:pt x="4500" y="9000"/>
                </a:cubicBezTo>
                <a:lnTo>
                  <a:pt x="20250" y="9000"/>
                </a:lnTo>
                <a:cubicBezTo>
                  <a:pt x="22735" y="9000"/>
                  <a:pt x="24750" y="6985"/>
                  <a:pt x="24750" y="4500"/>
                </a:cubicBezTo>
                <a:cubicBezTo>
                  <a:pt x="24750" y="2015"/>
                  <a:pt x="22735" y="0"/>
                  <a:pt x="20250" y="0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DB756ED1-4DAE-B6D5-3329-F17402D2700B}"/>
              </a:ext>
            </a:extLst>
          </p:cNvPr>
          <p:cNvSpPr/>
          <p:nvPr/>
        </p:nvSpPr>
        <p:spPr>
          <a:xfrm>
            <a:off x="743566" y="5118030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>
                <a:solidFill>
                  <a:schemeClr val="accent2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メインメッセージ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513FDA2F-A63A-3CE4-53B9-4085DC4F5691}"/>
              </a:ext>
            </a:extLst>
          </p:cNvPr>
          <p:cNvSpPr/>
          <p:nvPr/>
        </p:nvSpPr>
        <p:spPr>
          <a:xfrm>
            <a:off x="1753520" y="5108700"/>
            <a:ext cx="284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2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：相手に伝えることを</a:t>
            </a:r>
            <a:r>
              <a:rPr lang="en-US" altLang="ja-JP" sz="900" dirty="0">
                <a:solidFill>
                  <a:schemeClr val="accent2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1</a:t>
            </a:r>
            <a:r>
              <a:rPr lang="ja-JP" altLang="en-US" sz="900">
                <a:solidFill>
                  <a:schemeClr val="accent2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行で言うとしたら？</a:t>
            </a:r>
            <a:endParaRPr kumimoji="1" lang="ja-JP" altLang="en-US" sz="900">
              <a:solidFill>
                <a:schemeClr val="accent2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96" name="グラフィックス 95" descr="チャット 枠線">
            <a:extLst>
              <a:ext uri="{FF2B5EF4-FFF2-40B4-BE49-F238E27FC236}">
                <a16:creationId xmlns:a16="http://schemas.microsoft.com/office/drawing/2014/main" id="{230E873F-857C-4B51-B977-656A0DC51A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0147" y="5408835"/>
            <a:ext cx="646837" cy="646837"/>
          </a:xfrm>
          <a:prstGeom prst="rect">
            <a:avLst/>
          </a:prstGeom>
        </p:spPr>
      </p:pic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C1C9924F-1D6C-AD6B-4ACA-94C8ED83A2FF}"/>
              </a:ext>
            </a:extLst>
          </p:cNvPr>
          <p:cNvSpPr/>
          <p:nvPr/>
        </p:nvSpPr>
        <p:spPr>
          <a:xfrm>
            <a:off x="554566" y="1623527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accent3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ここに誰に届けるかを</a:t>
            </a:r>
            <a:r>
              <a:rPr lang="ja-JP" altLang="en-US" sz="1400">
                <a:solidFill>
                  <a:schemeClr val="accent3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記入</a:t>
            </a:r>
            <a:endParaRPr kumimoji="1" lang="ja-JP" altLang="en-US" sz="1400">
              <a:solidFill>
                <a:schemeClr val="accent3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93934262-A9C5-C938-E007-F68DCDE34385}"/>
              </a:ext>
            </a:extLst>
          </p:cNvPr>
          <p:cNvSpPr/>
          <p:nvPr/>
        </p:nvSpPr>
        <p:spPr>
          <a:xfrm>
            <a:off x="4444335" y="1623527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accent3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ここに相手に何を理解してほしいかを記入</a:t>
            </a: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87E56023-6960-6C27-6831-901D4971D0ED}"/>
              </a:ext>
            </a:extLst>
          </p:cNvPr>
          <p:cNvSpPr/>
          <p:nvPr/>
        </p:nvSpPr>
        <p:spPr>
          <a:xfrm>
            <a:off x="8334102" y="1623527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accent3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ここに相手になぜ届けたいかを記入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B00FEB8B-9D09-DF90-8AFF-C060B200838E}"/>
              </a:ext>
            </a:extLst>
          </p:cNvPr>
          <p:cNvSpPr/>
          <p:nvPr/>
        </p:nvSpPr>
        <p:spPr>
          <a:xfrm>
            <a:off x="554566" y="3568868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accent3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ここに相手は何に困っているかを記入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FBBEEE64-1CE1-541D-84FB-AEE0984C34C4}"/>
              </a:ext>
            </a:extLst>
          </p:cNvPr>
          <p:cNvSpPr/>
          <p:nvPr/>
        </p:nvSpPr>
        <p:spPr>
          <a:xfrm>
            <a:off x="4444335" y="3568868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accent3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ここに相手は何を恐れているかを記入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32A59135-0152-0560-8E4D-7D970A7B31E4}"/>
              </a:ext>
            </a:extLst>
          </p:cNvPr>
          <p:cNvSpPr/>
          <p:nvPr/>
        </p:nvSpPr>
        <p:spPr>
          <a:xfrm>
            <a:off x="8334102" y="3568868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accent3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ここに相手はどうなりたいかを記入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DF6DD90B-7415-7877-47EF-4B5537AF3892}"/>
              </a:ext>
            </a:extLst>
          </p:cNvPr>
          <p:cNvSpPr/>
          <p:nvPr/>
        </p:nvSpPr>
        <p:spPr>
          <a:xfrm>
            <a:off x="1255954" y="5466809"/>
            <a:ext cx="10381479" cy="475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accent3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ここに相手に伝えるメッセージを記入</a:t>
            </a:r>
          </a:p>
        </p:txBody>
      </p:sp>
    </p:spTree>
    <p:extLst>
      <p:ext uri="{BB962C8B-B14F-4D97-AF65-F5344CB8AC3E}">
        <p14:creationId xmlns:p14="http://schemas.microsoft.com/office/powerpoint/2010/main" val="24862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D3783-C352-2ED6-8F67-70B1E8D49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0E5037A2-E736-C209-45A7-70D417BD49CE}"/>
              </a:ext>
            </a:extLst>
          </p:cNvPr>
          <p:cNvSpPr/>
          <p:nvPr/>
        </p:nvSpPr>
        <p:spPr>
          <a:xfrm>
            <a:off x="316232" y="3059844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52" name="グラフィックス 51" descr="バッジ 4 単色塗りつぶし">
            <a:extLst>
              <a:ext uri="{FF2B5EF4-FFF2-40B4-BE49-F238E27FC236}">
                <a16:creationId xmlns:a16="http://schemas.microsoft.com/office/drawing/2014/main" id="{0F3DEF7F-2171-B78E-432F-1023BBE225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7567" y="3140602"/>
            <a:ext cx="216000" cy="216000"/>
          </a:xfrm>
          <a:prstGeom prst="rect">
            <a:avLst/>
          </a:prstGeom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61070FBF-E896-543B-4386-9765F6D9C3FE}"/>
              </a:ext>
            </a:extLst>
          </p:cNvPr>
          <p:cNvSpPr/>
          <p:nvPr/>
        </p:nvSpPr>
        <p:spPr>
          <a:xfrm>
            <a:off x="743567" y="3158602"/>
            <a:ext cx="47382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不満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7B553EE-833C-B96B-0A96-9FDC3BA32A4F}"/>
              </a:ext>
            </a:extLst>
          </p:cNvPr>
          <p:cNvSpPr/>
          <p:nvPr/>
        </p:nvSpPr>
        <p:spPr>
          <a:xfrm>
            <a:off x="1020799" y="3158602"/>
            <a:ext cx="158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：相手は何に困っている？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E3303AA-3B24-44B6-7CA2-B5B5F0F07183}"/>
              </a:ext>
            </a:extLst>
          </p:cNvPr>
          <p:cNvSpPr/>
          <p:nvPr/>
        </p:nvSpPr>
        <p:spPr>
          <a:xfrm>
            <a:off x="4198800" y="1113038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58" name="グラフィックス 57" descr="バッジ 単色塗りつぶし">
            <a:extLst>
              <a:ext uri="{FF2B5EF4-FFF2-40B4-BE49-F238E27FC236}">
                <a16:creationId xmlns:a16="http://schemas.microsoft.com/office/drawing/2014/main" id="{1753BD80-62C9-7F59-BB6C-3531630BFC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0135" y="1193796"/>
            <a:ext cx="216000" cy="216000"/>
          </a:xfrm>
          <a:prstGeom prst="rect">
            <a:avLst/>
          </a:prstGeom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2B9FFC73-DB46-72A5-75E3-BC7CF1A7A279}"/>
              </a:ext>
            </a:extLst>
          </p:cNvPr>
          <p:cNvSpPr/>
          <p:nvPr/>
        </p:nvSpPr>
        <p:spPr>
          <a:xfrm>
            <a:off x="4626134" y="1211796"/>
            <a:ext cx="54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b="1" dirty="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What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E550061-E80D-A968-4863-235F3024BDF5}"/>
              </a:ext>
            </a:extLst>
          </p:cNvPr>
          <p:cNvSpPr/>
          <p:nvPr/>
        </p:nvSpPr>
        <p:spPr>
          <a:xfrm>
            <a:off x="4959352" y="1211796"/>
            <a:ext cx="1872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：相手に何を理解してほしい？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60336C7-19F4-0EBC-30BE-6F79EF471C50}"/>
              </a:ext>
            </a:extLst>
          </p:cNvPr>
          <p:cNvSpPr/>
          <p:nvPr/>
        </p:nvSpPr>
        <p:spPr>
          <a:xfrm>
            <a:off x="4198800" y="3059844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64" name="グラフィックス 63" descr="バッジ 5 単色塗りつぶし">
            <a:extLst>
              <a:ext uri="{FF2B5EF4-FFF2-40B4-BE49-F238E27FC236}">
                <a16:creationId xmlns:a16="http://schemas.microsoft.com/office/drawing/2014/main" id="{56929EE2-7AE6-CC08-F745-9CC290DC84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0135" y="3140602"/>
            <a:ext cx="216000" cy="216000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A19E0D65-BA99-82F6-CCB3-E910082E2D87}"/>
              </a:ext>
            </a:extLst>
          </p:cNvPr>
          <p:cNvSpPr/>
          <p:nvPr/>
        </p:nvSpPr>
        <p:spPr>
          <a:xfrm>
            <a:off x="4626135" y="3158602"/>
            <a:ext cx="47382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不安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3EA42757-0E98-F35D-2304-8A60A831310C}"/>
              </a:ext>
            </a:extLst>
          </p:cNvPr>
          <p:cNvSpPr/>
          <p:nvPr/>
        </p:nvSpPr>
        <p:spPr>
          <a:xfrm>
            <a:off x="4903367" y="3158602"/>
            <a:ext cx="176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：相手は何を恐れている？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36F95C0A-5FA6-4551-E263-2AAFDBEA03D7}"/>
              </a:ext>
            </a:extLst>
          </p:cNvPr>
          <p:cNvSpPr/>
          <p:nvPr/>
        </p:nvSpPr>
        <p:spPr>
          <a:xfrm>
            <a:off x="8095768" y="1113038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70" name="グラフィックス 69" descr="バッジ 3 単色塗りつぶし">
            <a:extLst>
              <a:ext uri="{FF2B5EF4-FFF2-40B4-BE49-F238E27FC236}">
                <a16:creationId xmlns:a16="http://schemas.microsoft.com/office/drawing/2014/main" id="{9EAABFAC-ADF8-FB6C-9AB8-F8FFEA9C35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07103" y="1193796"/>
            <a:ext cx="216000" cy="216000"/>
          </a:xfrm>
          <a:prstGeom prst="rect">
            <a:avLst/>
          </a:prstGeom>
        </p:spPr>
      </p:pic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D8D6C77A-6550-4F77-621B-0C8148A01EE2}"/>
              </a:ext>
            </a:extLst>
          </p:cNvPr>
          <p:cNvSpPr/>
          <p:nvPr/>
        </p:nvSpPr>
        <p:spPr>
          <a:xfrm>
            <a:off x="8523103" y="1211796"/>
            <a:ext cx="47382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b="1" dirty="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Why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6C31F6D1-AF17-6968-A997-FF1F739FD5A5}"/>
              </a:ext>
            </a:extLst>
          </p:cNvPr>
          <p:cNvSpPr/>
          <p:nvPr/>
        </p:nvSpPr>
        <p:spPr>
          <a:xfrm>
            <a:off x="8800335" y="1211796"/>
            <a:ext cx="147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：相手になぜ届けたい？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7F8A7D9D-97CC-D8EA-D5BC-227FD4B6B233}"/>
              </a:ext>
            </a:extLst>
          </p:cNvPr>
          <p:cNvSpPr/>
          <p:nvPr/>
        </p:nvSpPr>
        <p:spPr>
          <a:xfrm>
            <a:off x="8095768" y="3059844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76" name="グラフィックス 75" descr="バッジ 6 単色塗りつぶし">
            <a:extLst>
              <a:ext uri="{FF2B5EF4-FFF2-40B4-BE49-F238E27FC236}">
                <a16:creationId xmlns:a16="http://schemas.microsoft.com/office/drawing/2014/main" id="{3541A0E2-49CE-C426-FAE1-76FA8F1F5E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307103" y="3140602"/>
            <a:ext cx="216000" cy="216000"/>
          </a:xfrm>
          <a:prstGeom prst="rect">
            <a:avLst/>
          </a:prstGeom>
        </p:spPr>
      </p:pic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CF062A0B-065D-8264-E342-28488C50C93E}"/>
              </a:ext>
            </a:extLst>
          </p:cNvPr>
          <p:cNvSpPr/>
          <p:nvPr/>
        </p:nvSpPr>
        <p:spPr>
          <a:xfrm>
            <a:off x="8523103" y="3158602"/>
            <a:ext cx="47382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期待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DB9BA700-6DA2-7B0B-9866-21FE2B7621F9}"/>
              </a:ext>
            </a:extLst>
          </p:cNvPr>
          <p:cNvSpPr/>
          <p:nvPr/>
        </p:nvSpPr>
        <p:spPr>
          <a:xfrm>
            <a:off x="8800335" y="3158602"/>
            <a:ext cx="158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：相手はなどうなりたい？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C9F0A35-4C53-8268-4920-4A23E711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pc="0"/>
              <a:t>資料作成ターゲット設定シート</a:t>
            </a:r>
            <a:r>
              <a:rPr lang="en-US" altLang="ja-JP" spc="0" dirty="0"/>
              <a:t> / </a:t>
            </a:r>
            <a:r>
              <a:rPr lang="en" altLang="ja-JP" spc="0" dirty="0"/>
              <a:t>Defining Your Audience Before Creating Presentation Materials</a:t>
            </a:r>
            <a:endParaRPr kumimoji="1" lang="ja-JP" altLang="en-US" spc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6F0A9E-6B20-36DA-57B9-F25544FBE4B7}"/>
              </a:ext>
            </a:extLst>
          </p:cNvPr>
          <p:cNvSpPr/>
          <p:nvPr/>
        </p:nvSpPr>
        <p:spPr>
          <a:xfrm>
            <a:off x="223520" y="465297"/>
            <a:ext cx="464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>
                <a:solidFill>
                  <a:schemeClr val="accent1">
                    <a:lumMod val="20000"/>
                    <a:lumOff val="8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誰に・何を・なぜ届けるかを</a:t>
            </a:r>
            <a:r>
              <a:rPr kumimoji="1" lang="en-US" altLang="ja-JP" sz="900" dirty="0">
                <a:solidFill>
                  <a:schemeClr val="accent1">
                    <a:lumMod val="20000"/>
                    <a:lumOff val="8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1</a:t>
            </a:r>
            <a:r>
              <a:rPr kumimoji="1" lang="ja-JP" altLang="en-US" sz="900">
                <a:solidFill>
                  <a:schemeClr val="accent1">
                    <a:lumMod val="20000"/>
                    <a:lumOff val="8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枚で整理するテンプレート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A894003D-18B0-A426-B085-755175C60F18}"/>
              </a:ext>
            </a:extLst>
          </p:cNvPr>
          <p:cNvSpPr/>
          <p:nvPr/>
        </p:nvSpPr>
        <p:spPr>
          <a:xfrm>
            <a:off x="4206001" y="1113038"/>
            <a:ext cx="3780000" cy="1835999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86797B70-BDD1-41D6-5ECC-58E6CA71C2B6}"/>
              </a:ext>
            </a:extLst>
          </p:cNvPr>
          <p:cNvSpPr/>
          <p:nvPr/>
        </p:nvSpPr>
        <p:spPr>
          <a:xfrm>
            <a:off x="8095770" y="1113039"/>
            <a:ext cx="3780000" cy="1835998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9E10318E-E3B1-CF49-C946-1F2BCCA6D815}"/>
              </a:ext>
            </a:extLst>
          </p:cNvPr>
          <p:cNvSpPr/>
          <p:nvPr/>
        </p:nvSpPr>
        <p:spPr>
          <a:xfrm>
            <a:off x="316232" y="3059844"/>
            <a:ext cx="3780000" cy="1836000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8DBC58F-6CAF-18E9-EEF6-8C76C39D320F}"/>
              </a:ext>
            </a:extLst>
          </p:cNvPr>
          <p:cNvSpPr/>
          <p:nvPr/>
        </p:nvSpPr>
        <p:spPr>
          <a:xfrm>
            <a:off x="4206000" y="3059844"/>
            <a:ext cx="3780000" cy="1836000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B2A854BA-05EA-B5D7-86E1-C431FA417AC3}"/>
              </a:ext>
            </a:extLst>
          </p:cNvPr>
          <p:cNvSpPr/>
          <p:nvPr/>
        </p:nvSpPr>
        <p:spPr>
          <a:xfrm>
            <a:off x="8095770" y="3059844"/>
            <a:ext cx="3780000" cy="1836000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22" name="グラフィックス 21" descr="バッジ 7 単色塗りつぶし">
            <a:extLst>
              <a:ext uri="{FF2B5EF4-FFF2-40B4-BE49-F238E27FC236}">
                <a16:creationId xmlns:a16="http://schemas.microsoft.com/office/drawing/2014/main" id="{88EC4BBC-7791-1A7F-EB79-DEEF485B62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7567" y="5106243"/>
            <a:ext cx="216000" cy="216000"/>
          </a:xfrm>
          <a:prstGeom prst="rect">
            <a:avLst/>
          </a:prstGeom>
        </p:spPr>
      </p:pic>
      <p:pic>
        <p:nvPicPr>
          <p:cNvPr id="38" name="グラフィックス 37" descr="星 単色塗りつぶし">
            <a:extLst>
              <a:ext uri="{FF2B5EF4-FFF2-40B4-BE49-F238E27FC236}">
                <a16:creationId xmlns:a16="http://schemas.microsoft.com/office/drawing/2014/main" id="{6C765BEE-15E5-AE59-8E2E-D76404F9BF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06772" y="3137623"/>
            <a:ext cx="216000" cy="216000"/>
          </a:xfrm>
          <a:prstGeom prst="rect">
            <a:avLst/>
          </a:prstGeom>
        </p:spPr>
      </p:pic>
      <p:pic>
        <p:nvPicPr>
          <p:cNvPr id="40" name="グラフィックス 39" descr="警告 単色塗りつぶし">
            <a:extLst>
              <a:ext uri="{FF2B5EF4-FFF2-40B4-BE49-F238E27FC236}">
                <a16:creationId xmlns:a16="http://schemas.microsoft.com/office/drawing/2014/main" id="{D2433B60-7371-B49D-5B1B-36F88F7D0A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05104" y="3137623"/>
            <a:ext cx="216000" cy="216000"/>
          </a:xfrm>
          <a:prstGeom prst="rect">
            <a:avLst/>
          </a:prstGeom>
        </p:spPr>
      </p:pic>
      <p:pic>
        <p:nvPicPr>
          <p:cNvPr id="42" name="グラフィックス 41" descr="コメント: 不満 単色塗りつぶし">
            <a:extLst>
              <a:ext uri="{FF2B5EF4-FFF2-40B4-BE49-F238E27FC236}">
                <a16:creationId xmlns:a16="http://schemas.microsoft.com/office/drawing/2014/main" id="{19001CF0-9A6D-F7B0-22A1-0892867500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22899" y="3140602"/>
            <a:ext cx="216000" cy="216000"/>
          </a:xfrm>
          <a:prstGeom prst="rect">
            <a:avLst/>
          </a:prstGeom>
        </p:spPr>
      </p:pic>
      <p:pic>
        <p:nvPicPr>
          <p:cNvPr id="44" name="グラフィックス 43" descr="的中 単色塗りつぶし">
            <a:extLst>
              <a:ext uri="{FF2B5EF4-FFF2-40B4-BE49-F238E27FC236}">
                <a16:creationId xmlns:a16="http://schemas.microsoft.com/office/drawing/2014/main" id="{19C18FE4-ED53-CC51-9C3C-936BF45021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02435" y="1199428"/>
            <a:ext cx="216000" cy="216000"/>
          </a:xfrm>
          <a:prstGeom prst="rect">
            <a:avLst/>
          </a:prstGeom>
        </p:spPr>
      </p:pic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8E177ED-69A5-8971-6681-F081A8C09EA7}"/>
              </a:ext>
            </a:extLst>
          </p:cNvPr>
          <p:cNvSpPr/>
          <p:nvPr/>
        </p:nvSpPr>
        <p:spPr>
          <a:xfrm>
            <a:off x="316232" y="1113038"/>
            <a:ext cx="3780000" cy="349355"/>
          </a:xfrm>
          <a:custGeom>
            <a:avLst/>
            <a:gdLst>
              <a:gd name="csX0" fmla="*/ 116072 w 3780000"/>
              <a:gd name="csY0" fmla="*/ 0 h 349355"/>
              <a:gd name="csX1" fmla="*/ 3663928 w 3780000"/>
              <a:gd name="csY1" fmla="*/ 0 h 349355"/>
              <a:gd name="csX2" fmla="*/ 3780000 w 3780000"/>
              <a:gd name="csY2" fmla="*/ 116072 h 349355"/>
              <a:gd name="csX3" fmla="*/ 3780000 w 3780000"/>
              <a:gd name="csY3" fmla="*/ 349355 h 349355"/>
              <a:gd name="csX4" fmla="*/ 0 w 3780000"/>
              <a:gd name="csY4" fmla="*/ 349355 h 349355"/>
              <a:gd name="csX5" fmla="*/ 0 w 3780000"/>
              <a:gd name="csY5" fmla="*/ 116072 h 349355"/>
              <a:gd name="csX6" fmla="*/ 116072 w 3780000"/>
              <a:gd name="csY6" fmla="*/ 0 h 349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780000" h="349355">
                <a:moveTo>
                  <a:pt x="116072" y="0"/>
                </a:moveTo>
                <a:lnTo>
                  <a:pt x="3663928" y="0"/>
                </a:lnTo>
                <a:cubicBezTo>
                  <a:pt x="3728033" y="0"/>
                  <a:pt x="3780000" y="51967"/>
                  <a:pt x="3780000" y="116072"/>
                </a:cubicBezTo>
                <a:lnTo>
                  <a:pt x="3780000" y="349355"/>
                </a:lnTo>
                <a:lnTo>
                  <a:pt x="0" y="349355"/>
                </a:lnTo>
                <a:lnTo>
                  <a:pt x="0" y="116072"/>
                </a:lnTo>
                <a:cubicBezTo>
                  <a:pt x="0" y="51967"/>
                  <a:pt x="51967" y="0"/>
                  <a:pt x="116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34" name="グラフィックス 33" descr="バッジ 1 単色塗りつぶし">
            <a:extLst>
              <a:ext uri="{FF2B5EF4-FFF2-40B4-BE49-F238E27FC236}">
                <a16:creationId xmlns:a16="http://schemas.microsoft.com/office/drawing/2014/main" id="{53ED561B-6FF3-213D-A986-27462E1E63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7567" y="1193796"/>
            <a:ext cx="216000" cy="216000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FE98E15-6D05-E8CB-7001-DFCDE49D23EF}"/>
              </a:ext>
            </a:extLst>
          </p:cNvPr>
          <p:cNvSpPr/>
          <p:nvPr/>
        </p:nvSpPr>
        <p:spPr>
          <a:xfrm>
            <a:off x="743567" y="1211796"/>
            <a:ext cx="47382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b="1" dirty="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Who</a:t>
            </a:r>
            <a:endParaRPr kumimoji="1" lang="ja-JP" altLang="en-US" sz="1000" b="1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8217879-27C0-35AD-431E-0B97A42ACD6E}"/>
              </a:ext>
            </a:extLst>
          </p:cNvPr>
          <p:cNvSpPr/>
          <p:nvPr/>
        </p:nvSpPr>
        <p:spPr>
          <a:xfrm>
            <a:off x="1020800" y="1211796"/>
            <a:ext cx="1123107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：誰に届ける？</a:t>
            </a:r>
            <a:endParaRPr kumimoji="1" lang="ja-JP" altLang="en-US" sz="900">
              <a:solidFill>
                <a:schemeClr val="accent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48" name="グラフィックス 47" descr="ユーザー 単色塗りつぶし">
            <a:extLst>
              <a:ext uri="{FF2B5EF4-FFF2-40B4-BE49-F238E27FC236}">
                <a16:creationId xmlns:a16="http://schemas.microsoft.com/office/drawing/2014/main" id="{52913090-9D41-C07D-0096-60E6B45A50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22899" y="1193796"/>
            <a:ext cx="216000" cy="216000"/>
          </a:xfrm>
          <a:prstGeom prst="rect">
            <a:avLst/>
          </a:prstGeom>
        </p:spPr>
      </p:pic>
      <p:sp>
        <p:nvSpPr>
          <p:cNvPr id="6" name="角丸四角形 5">
            <a:extLst>
              <a:ext uri="{FF2B5EF4-FFF2-40B4-BE49-F238E27FC236}">
                <a16:creationId xmlns:a16="http://schemas.microsoft.com/office/drawing/2014/main" id="{1FE86FC7-31D3-7769-5619-B0A8E64E2D57}"/>
              </a:ext>
            </a:extLst>
          </p:cNvPr>
          <p:cNvSpPr/>
          <p:nvPr/>
        </p:nvSpPr>
        <p:spPr>
          <a:xfrm>
            <a:off x="316232" y="1113039"/>
            <a:ext cx="3780000" cy="1836000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847E1D82-4ACF-04F1-6C9D-371DD8F7A0E0}"/>
              </a:ext>
            </a:extLst>
          </p:cNvPr>
          <p:cNvSpPr/>
          <p:nvPr/>
        </p:nvSpPr>
        <p:spPr>
          <a:xfrm>
            <a:off x="7689220" y="1362073"/>
            <a:ext cx="50963" cy="12982"/>
          </a:xfrm>
          <a:custGeom>
            <a:avLst/>
            <a:gdLst>
              <a:gd name="csX0" fmla="*/ 44843 w 50963"/>
              <a:gd name="csY0" fmla="*/ 0 h 12982"/>
              <a:gd name="csX1" fmla="*/ 6120 w 50963"/>
              <a:gd name="csY1" fmla="*/ 0 h 12982"/>
              <a:gd name="csX2" fmla="*/ 11 w 50963"/>
              <a:gd name="csY2" fmla="*/ 6874 h 12982"/>
              <a:gd name="csX3" fmla="*/ 6120 w 50963"/>
              <a:gd name="csY3" fmla="*/ 12982 h 12982"/>
              <a:gd name="csX4" fmla="*/ 44843 w 50963"/>
              <a:gd name="csY4" fmla="*/ 12982 h 12982"/>
              <a:gd name="csX5" fmla="*/ 50952 w 50963"/>
              <a:gd name="csY5" fmla="*/ 6109 h 12982"/>
              <a:gd name="csX6" fmla="*/ 44843 w 50963"/>
              <a:gd name="csY6" fmla="*/ 0 h 129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0963" h="12982">
                <a:moveTo>
                  <a:pt x="44843" y="0"/>
                </a:moveTo>
                <a:lnTo>
                  <a:pt x="6120" y="0"/>
                </a:lnTo>
                <a:cubicBezTo>
                  <a:pt x="2535" y="211"/>
                  <a:pt x="-200" y="3289"/>
                  <a:pt x="11" y="6874"/>
                </a:cubicBezTo>
                <a:cubicBezTo>
                  <a:pt x="205" y="10164"/>
                  <a:pt x="2830" y="12789"/>
                  <a:pt x="6120" y="12982"/>
                </a:cubicBezTo>
                <a:lnTo>
                  <a:pt x="44843" y="12982"/>
                </a:lnTo>
                <a:cubicBezTo>
                  <a:pt x="48428" y="12771"/>
                  <a:pt x="51163" y="9694"/>
                  <a:pt x="50952" y="6109"/>
                </a:cubicBezTo>
                <a:cubicBezTo>
                  <a:pt x="50758" y="2819"/>
                  <a:pt x="48133" y="194"/>
                  <a:pt x="44843" y="0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BF6F426F-C334-F4AB-6F52-8BE495038AE4}"/>
              </a:ext>
            </a:extLst>
          </p:cNvPr>
          <p:cNvSpPr/>
          <p:nvPr/>
        </p:nvSpPr>
        <p:spPr>
          <a:xfrm>
            <a:off x="7700650" y="1384055"/>
            <a:ext cx="28102" cy="12982"/>
          </a:xfrm>
          <a:custGeom>
            <a:avLst/>
            <a:gdLst>
              <a:gd name="csX0" fmla="*/ 14063 w 28102"/>
              <a:gd name="csY0" fmla="*/ 12983 h 12982"/>
              <a:gd name="csX1" fmla="*/ 28103 w 28102"/>
              <a:gd name="csY1" fmla="*/ 0 h 12982"/>
              <a:gd name="csX2" fmla="*/ 0 w 28102"/>
              <a:gd name="csY2" fmla="*/ 0 h 12982"/>
              <a:gd name="csX3" fmla="*/ 14063 w 28102"/>
              <a:gd name="csY3" fmla="*/ 12983 h 129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8102" h="12982">
                <a:moveTo>
                  <a:pt x="14063" y="12983"/>
                </a:moveTo>
                <a:cubicBezTo>
                  <a:pt x="21409" y="12971"/>
                  <a:pt x="27517" y="7323"/>
                  <a:pt x="28103" y="0"/>
                </a:cubicBezTo>
                <a:lnTo>
                  <a:pt x="0" y="0"/>
                </a:lnTo>
                <a:cubicBezTo>
                  <a:pt x="597" y="7327"/>
                  <a:pt x="6712" y="12972"/>
                  <a:pt x="14063" y="12983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7AAEBA5A-6290-CB26-7E40-B146C750BC0F}"/>
              </a:ext>
            </a:extLst>
          </p:cNvPr>
          <p:cNvSpPr/>
          <p:nvPr/>
        </p:nvSpPr>
        <p:spPr>
          <a:xfrm>
            <a:off x="7658395" y="1236366"/>
            <a:ext cx="112499" cy="116707"/>
          </a:xfrm>
          <a:custGeom>
            <a:avLst/>
            <a:gdLst>
              <a:gd name="csX0" fmla="*/ 112500 w 112499"/>
              <a:gd name="csY0" fmla="*/ 57488 h 116707"/>
              <a:gd name="csX1" fmla="*/ 112500 w 112499"/>
              <a:gd name="csY1" fmla="*/ 55553 h 116707"/>
              <a:gd name="csX2" fmla="*/ 56250 w 112499"/>
              <a:gd name="csY2" fmla="*/ 0 h 116707"/>
              <a:gd name="csX3" fmla="*/ 56250 w 112499"/>
              <a:gd name="csY3" fmla="*/ 0 h 116707"/>
              <a:gd name="csX4" fmla="*/ 0 w 112499"/>
              <a:gd name="csY4" fmla="*/ 55553 h 116707"/>
              <a:gd name="csX5" fmla="*/ 0 w 112499"/>
              <a:gd name="csY5" fmla="*/ 57488 h 116707"/>
              <a:gd name="csX6" fmla="*/ 3915 w 112499"/>
              <a:gd name="csY6" fmla="*/ 76950 h 116707"/>
              <a:gd name="csX7" fmla="*/ 13680 w 112499"/>
              <a:gd name="csY7" fmla="*/ 92948 h 116707"/>
              <a:gd name="csX8" fmla="*/ 26843 w 112499"/>
              <a:gd name="csY8" fmla="*/ 114323 h 116707"/>
              <a:gd name="csX9" fmla="*/ 30713 w 112499"/>
              <a:gd name="csY9" fmla="*/ 116708 h 116707"/>
              <a:gd name="csX10" fmla="*/ 81788 w 112499"/>
              <a:gd name="csY10" fmla="*/ 116708 h 116707"/>
              <a:gd name="csX11" fmla="*/ 85658 w 112499"/>
              <a:gd name="csY11" fmla="*/ 114323 h 116707"/>
              <a:gd name="csX12" fmla="*/ 98820 w 112499"/>
              <a:gd name="csY12" fmla="*/ 92948 h 116707"/>
              <a:gd name="csX13" fmla="*/ 108585 w 112499"/>
              <a:gd name="csY13" fmla="*/ 76950 h 116707"/>
              <a:gd name="csX14" fmla="*/ 112500 w 112499"/>
              <a:gd name="csY14" fmla="*/ 57488 h 116707"/>
              <a:gd name="csX15" fmla="*/ 99540 w 112499"/>
              <a:gd name="csY15" fmla="*/ 57285 h 116707"/>
              <a:gd name="csX16" fmla="*/ 96548 w 112499"/>
              <a:gd name="csY16" fmla="*/ 72405 h 116707"/>
              <a:gd name="csX17" fmla="*/ 89257 w 112499"/>
              <a:gd name="csY17" fmla="*/ 84285 h 116707"/>
              <a:gd name="csX18" fmla="*/ 76500 w 112499"/>
              <a:gd name="csY18" fmla="*/ 103680 h 116707"/>
              <a:gd name="csX19" fmla="*/ 36000 w 112499"/>
              <a:gd name="csY19" fmla="*/ 103680 h 116707"/>
              <a:gd name="csX20" fmla="*/ 23355 w 112499"/>
              <a:gd name="csY20" fmla="*/ 84218 h 116707"/>
              <a:gd name="csX21" fmla="*/ 16065 w 112499"/>
              <a:gd name="csY21" fmla="*/ 72338 h 116707"/>
              <a:gd name="csX22" fmla="*/ 12960 w 112499"/>
              <a:gd name="csY22" fmla="*/ 57217 h 116707"/>
              <a:gd name="csX23" fmla="*/ 12960 w 112499"/>
              <a:gd name="csY23" fmla="*/ 55598 h 116707"/>
              <a:gd name="csX24" fmla="*/ 56183 w 112499"/>
              <a:gd name="csY24" fmla="*/ 12847 h 116707"/>
              <a:gd name="csX25" fmla="*/ 56183 w 112499"/>
              <a:gd name="csY25" fmla="*/ 12847 h 116707"/>
              <a:gd name="csX26" fmla="*/ 99405 w 112499"/>
              <a:gd name="csY26" fmla="*/ 55598 h 1167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112499" h="116707">
                <a:moveTo>
                  <a:pt x="112500" y="57488"/>
                </a:moveTo>
                <a:lnTo>
                  <a:pt x="112500" y="55553"/>
                </a:lnTo>
                <a:cubicBezTo>
                  <a:pt x="111927" y="24841"/>
                  <a:pt x="86966" y="190"/>
                  <a:pt x="56250" y="0"/>
                </a:cubicBezTo>
                <a:lnTo>
                  <a:pt x="56250" y="0"/>
                </a:lnTo>
                <a:cubicBezTo>
                  <a:pt x="25534" y="190"/>
                  <a:pt x="573" y="24841"/>
                  <a:pt x="0" y="55553"/>
                </a:cubicBezTo>
                <a:lnTo>
                  <a:pt x="0" y="57488"/>
                </a:lnTo>
                <a:cubicBezTo>
                  <a:pt x="206" y="64148"/>
                  <a:pt x="1529" y="70728"/>
                  <a:pt x="3915" y="76950"/>
                </a:cubicBezTo>
                <a:cubicBezTo>
                  <a:pt x="6192" y="82821"/>
                  <a:pt x="9499" y="88238"/>
                  <a:pt x="13680" y="92948"/>
                </a:cubicBezTo>
                <a:cubicBezTo>
                  <a:pt x="18832" y="98550"/>
                  <a:pt x="24457" y="109463"/>
                  <a:pt x="26843" y="114323"/>
                </a:cubicBezTo>
                <a:cubicBezTo>
                  <a:pt x="27572" y="115791"/>
                  <a:pt x="29073" y="116716"/>
                  <a:pt x="30713" y="116708"/>
                </a:cubicBezTo>
                <a:lnTo>
                  <a:pt x="81788" y="116708"/>
                </a:lnTo>
                <a:cubicBezTo>
                  <a:pt x="83427" y="116716"/>
                  <a:pt x="84928" y="115791"/>
                  <a:pt x="85658" y="114323"/>
                </a:cubicBezTo>
                <a:cubicBezTo>
                  <a:pt x="88043" y="109463"/>
                  <a:pt x="93668" y="98573"/>
                  <a:pt x="98820" y="92948"/>
                </a:cubicBezTo>
                <a:cubicBezTo>
                  <a:pt x="103001" y="88238"/>
                  <a:pt x="106308" y="82821"/>
                  <a:pt x="108585" y="76950"/>
                </a:cubicBezTo>
                <a:cubicBezTo>
                  <a:pt x="110971" y="70728"/>
                  <a:pt x="112294" y="64148"/>
                  <a:pt x="112500" y="57488"/>
                </a:cubicBezTo>
                <a:close/>
                <a:moveTo>
                  <a:pt x="99540" y="57285"/>
                </a:moveTo>
                <a:cubicBezTo>
                  <a:pt x="99380" y="62455"/>
                  <a:pt x="98369" y="67564"/>
                  <a:pt x="96548" y="72405"/>
                </a:cubicBezTo>
                <a:cubicBezTo>
                  <a:pt x="94839" y="76765"/>
                  <a:pt x="92371" y="80787"/>
                  <a:pt x="89257" y="84285"/>
                </a:cubicBezTo>
                <a:cubicBezTo>
                  <a:pt x="84263" y="90230"/>
                  <a:pt x="79981" y="96740"/>
                  <a:pt x="76500" y="103680"/>
                </a:cubicBezTo>
                <a:lnTo>
                  <a:pt x="36000" y="103680"/>
                </a:lnTo>
                <a:cubicBezTo>
                  <a:pt x="32558" y="96722"/>
                  <a:pt x="28314" y="90190"/>
                  <a:pt x="23355" y="84218"/>
                </a:cubicBezTo>
                <a:cubicBezTo>
                  <a:pt x="20242" y="80720"/>
                  <a:pt x="17773" y="76697"/>
                  <a:pt x="16065" y="72338"/>
                </a:cubicBezTo>
                <a:cubicBezTo>
                  <a:pt x="14205" y="67503"/>
                  <a:pt x="13156" y="62394"/>
                  <a:pt x="12960" y="57217"/>
                </a:cubicBezTo>
                <a:lnTo>
                  <a:pt x="12960" y="55598"/>
                </a:lnTo>
                <a:cubicBezTo>
                  <a:pt x="13363" y="31973"/>
                  <a:pt x="32554" y="12991"/>
                  <a:pt x="56183" y="12847"/>
                </a:cubicBezTo>
                <a:lnTo>
                  <a:pt x="56183" y="12847"/>
                </a:lnTo>
                <a:cubicBezTo>
                  <a:pt x="79811" y="12991"/>
                  <a:pt x="99002" y="31973"/>
                  <a:pt x="99405" y="55598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289B71A2-1D0E-3CCF-310F-B7DC79F7E8FB}"/>
              </a:ext>
            </a:extLst>
          </p:cNvPr>
          <p:cNvSpPr/>
          <p:nvPr/>
        </p:nvSpPr>
        <p:spPr>
          <a:xfrm>
            <a:off x="7710640" y="1202796"/>
            <a:ext cx="9000" cy="24750"/>
          </a:xfrm>
          <a:custGeom>
            <a:avLst/>
            <a:gdLst>
              <a:gd name="csX0" fmla="*/ 4500 w 9000"/>
              <a:gd name="csY0" fmla="*/ 24750 h 24750"/>
              <a:gd name="csX1" fmla="*/ 9000 w 9000"/>
              <a:gd name="csY1" fmla="*/ 20250 h 24750"/>
              <a:gd name="csX2" fmla="*/ 9000 w 9000"/>
              <a:gd name="csY2" fmla="*/ 4500 h 24750"/>
              <a:gd name="csX3" fmla="*/ 4500 w 9000"/>
              <a:gd name="csY3" fmla="*/ 0 h 24750"/>
              <a:gd name="csX4" fmla="*/ 0 w 9000"/>
              <a:gd name="csY4" fmla="*/ 4500 h 24750"/>
              <a:gd name="csX5" fmla="*/ 0 w 9000"/>
              <a:gd name="csY5" fmla="*/ 20250 h 24750"/>
              <a:gd name="csX6" fmla="*/ 4500 w 9000"/>
              <a:gd name="csY6" fmla="*/ 24750 h 247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9000" h="24750">
                <a:moveTo>
                  <a:pt x="4500" y="24750"/>
                </a:moveTo>
                <a:cubicBezTo>
                  <a:pt x="6985" y="24750"/>
                  <a:pt x="9000" y="22735"/>
                  <a:pt x="9000" y="20250"/>
                </a:cubicBezTo>
                <a:lnTo>
                  <a:pt x="9000" y="4500"/>
                </a:lnTo>
                <a:cubicBezTo>
                  <a:pt x="9000" y="2015"/>
                  <a:pt x="6985" y="0"/>
                  <a:pt x="4500" y="0"/>
                </a:cubicBezTo>
                <a:cubicBezTo>
                  <a:pt x="2015" y="0"/>
                  <a:pt x="0" y="2015"/>
                  <a:pt x="0" y="4500"/>
                </a:cubicBezTo>
                <a:lnTo>
                  <a:pt x="0" y="20250"/>
                </a:lnTo>
                <a:cubicBezTo>
                  <a:pt x="0" y="22735"/>
                  <a:pt x="2015" y="24750"/>
                  <a:pt x="4500" y="24750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749EB417-9A39-B0AF-2B4B-52B85AA69DE2}"/>
              </a:ext>
            </a:extLst>
          </p:cNvPr>
          <p:cNvSpPr/>
          <p:nvPr/>
        </p:nvSpPr>
        <p:spPr>
          <a:xfrm>
            <a:off x="7649439" y="1228635"/>
            <a:ext cx="19961" cy="19996"/>
          </a:xfrm>
          <a:custGeom>
            <a:avLst/>
            <a:gdLst>
              <a:gd name="csX0" fmla="*/ 12308 w 19961"/>
              <a:gd name="csY0" fmla="*/ 18688 h 19996"/>
              <a:gd name="csX1" fmla="*/ 18653 w 19961"/>
              <a:gd name="csY1" fmla="*/ 18688 h 19996"/>
              <a:gd name="csX2" fmla="*/ 18653 w 19961"/>
              <a:gd name="csY2" fmla="*/ 12343 h 19996"/>
              <a:gd name="csX3" fmla="*/ 7516 w 19961"/>
              <a:gd name="csY3" fmla="*/ 1160 h 19996"/>
              <a:gd name="csX4" fmla="*/ 1160 w 19961"/>
              <a:gd name="csY4" fmla="*/ 1484 h 19996"/>
              <a:gd name="csX5" fmla="*/ 1171 w 19961"/>
              <a:gd name="csY5" fmla="*/ 7528 h 199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9961" h="19996">
                <a:moveTo>
                  <a:pt x="12308" y="18688"/>
                </a:moveTo>
                <a:cubicBezTo>
                  <a:pt x="14063" y="20432"/>
                  <a:pt x="16898" y="20432"/>
                  <a:pt x="18653" y="18688"/>
                </a:cubicBezTo>
                <a:cubicBezTo>
                  <a:pt x="20398" y="16932"/>
                  <a:pt x="20398" y="14098"/>
                  <a:pt x="18653" y="12343"/>
                </a:cubicBezTo>
                <a:lnTo>
                  <a:pt x="7516" y="1160"/>
                </a:lnTo>
                <a:cubicBezTo>
                  <a:pt x="5671" y="-505"/>
                  <a:pt x="2826" y="-360"/>
                  <a:pt x="1160" y="1484"/>
                </a:cubicBezTo>
                <a:cubicBezTo>
                  <a:pt x="-391" y="3202"/>
                  <a:pt x="-386" y="5815"/>
                  <a:pt x="1171" y="7528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6D54FD96-2FF7-C87C-F37A-66506EBF1CDF}"/>
              </a:ext>
            </a:extLst>
          </p:cNvPr>
          <p:cNvSpPr/>
          <p:nvPr/>
        </p:nvSpPr>
        <p:spPr>
          <a:xfrm>
            <a:off x="7760834" y="1229803"/>
            <a:ext cx="19748" cy="19707"/>
          </a:xfrm>
          <a:custGeom>
            <a:avLst/>
            <a:gdLst>
              <a:gd name="csX0" fmla="*/ 4593 w 19748"/>
              <a:gd name="csY0" fmla="*/ 19702 h 19707"/>
              <a:gd name="csX1" fmla="*/ 7788 w 19748"/>
              <a:gd name="csY1" fmla="*/ 18375 h 19707"/>
              <a:gd name="csX2" fmla="*/ 18903 w 19748"/>
              <a:gd name="csY2" fmla="*/ 7125 h 19707"/>
              <a:gd name="csX3" fmla="*/ 17873 w 19748"/>
              <a:gd name="csY3" fmla="*/ 845 h 19707"/>
              <a:gd name="csX4" fmla="*/ 12558 w 19748"/>
              <a:gd name="csY4" fmla="*/ 892 h 19707"/>
              <a:gd name="csX5" fmla="*/ 1308 w 19748"/>
              <a:gd name="csY5" fmla="*/ 12142 h 19707"/>
              <a:gd name="csX6" fmla="*/ 1308 w 19748"/>
              <a:gd name="csY6" fmla="*/ 18487 h 19707"/>
              <a:gd name="csX7" fmla="*/ 4593 w 19748"/>
              <a:gd name="csY7" fmla="*/ 19702 h 197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9748" h="19707">
                <a:moveTo>
                  <a:pt x="4593" y="19702"/>
                </a:moveTo>
                <a:cubicBezTo>
                  <a:pt x="5793" y="19703"/>
                  <a:pt x="6943" y="19225"/>
                  <a:pt x="7788" y="18375"/>
                </a:cubicBezTo>
                <a:lnTo>
                  <a:pt x="18903" y="7125"/>
                </a:lnTo>
                <a:cubicBezTo>
                  <a:pt x="20353" y="5106"/>
                  <a:pt x="19892" y="2295"/>
                  <a:pt x="17873" y="845"/>
                </a:cubicBezTo>
                <a:cubicBezTo>
                  <a:pt x="16281" y="-299"/>
                  <a:pt x="14131" y="-280"/>
                  <a:pt x="12558" y="892"/>
                </a:cubicBezTo>
                <a:lnTo>
                  <a:pt x="1308" y="12142"/>
                </a:lnTo>
                <a:cubicBezTo>
                  <a:pt x="-436" y="13898"/>
                  <a:pt x="-436" y="16732"/>
                  <a:pt x="1308" y="18487"/>
                </a:cubicBezTo>
                <a:cubicBezTo>
                  <a:pt x="2195" y="19320"/>
                  <a:pt x="3379" y="19758"/>
                  <a:pt x="4593" y="19702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9B15D632-42E0-6BF2-B4FA-CC4DF58F8A38}"/>
              </a:ext>
            </a:extLst>
          </p:cNvPr>
          <p:cNvSpPr/>
          <p:nvPr/>
        </p:nvSpPr>
        <p:spPr>
          <a:xfrm>
            <a:off x="7625005" y="1287171"/>
            <a:ext cx="24750" cy="9000"/>
          </a:xfrm>
          <a:custGeom>
            <a:avLst/>
            <a:gdLst>
              <a:gd name="csX0" fmla="*/ 20250 w 24750"/>
              <a:gd name="csY0" fmla="*/ 0 h 9000"/>
              <a:gd name="csX1" fmla="*/ 4500 w 24750"/>
              <a:gd name="csY1" fmla="*/ 0 h 9000"/>
              <a:gd name="csX2" fmla="*/ 0 w 24750"/>
              <a:gd name="csY2" fmla="*/ 4500 h 9000"/>
              <a:gd name="csX3" fmla="*/ 4500 w 24750"/>
              <a:gd name="csY3" fmla="*/ 9000 h 9000"/>
              <a:gd name="csX4" fmla="*/ 20250 w 24750"/>
              <a:gd name="csY4" fmla="*/ 9000 h 9000"/>
              <a:gd name="csX5" fmla="*/ 24750 w 24750"/>
              <a:gd name="csY5" fmla="*/ 4500 h 9000"/>
              <a:gd name="csX6" fmla="*/ 20250 w 24750"/>
              <a:gd name="csY6" fmla="*/ 0 h 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4750" h="9000">
                <a:moveTo>
                  <a:pt x="20250" y="0"/>
                </a:moveTo>
                <a:lnTo>
                  <a:pt x="4500" y="0"/>
                </a:lnTo>
                <a:cubicBezTo>
                  <a:pt x="2015" y="0"/>
                  <a:pt x="0" y="2015"/>
                  <a:pt x="0" y="4500"/>
                </a:cubicBezTo>
                <a:cubicBezTo>
                  <a:pt x="0" y="6985"/>
                  <a:pt x="2015" y="9000"/>
                  <a:pt x="4500" y="9000"/>
                </a:cubicBezTo>
                <a:lnTo>
                  <a:pt x="20250" y="9000"/>
                </a:lnTo>
                <a:cubicBezTo>
                  <a:pt x="22735" y="9000"/>
                  <a:pt x="24750" y="6985"/>
                  <a:pt x="24750" y="4500"/>
                </a:cubicBezTo>
                <a:cubicBezTo>
                  <a:pt x="24750" y="2015"/>
                  <a:pt x="22735" y="0"/>
                  <a:pt x="20250" y="0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F65E892-4A3D-17C1-FCDE-FD62F15DF532}"/>
              </a:ext>
            </a:extLst>
          </p:cNvPr>
          <p:cNvSpPr/>
          <p:nvPr/>
        </p:nvSpPr>
        <p:spPr>
          <a:xfrm>
            <a:off x="7649037" y="1334778"/>
            <a:ext cx="20137" cy="20250"/>
          </a:xfrm>
          <a:custGeom>
            <a:avLst/>
            <a:gdLst>
              <a:gd name="csX0" fmla="*/ 12711 w 20137"/>
              <a:gd name="csY0" fmla="*/ 1082 h 20250"/>
              <a:gd name="csX1" fmla="*/ 1573 w 20137"/>
              <a:gd name="csY1" fmla="*/ 12332 h 20250"/>
              <a:gd name="csX2" fmla="*/ 1082 w 20137"/>
              <a:gd name="csY2" fmla="*/ 18677 h 20250"/>
              <a:gd name="csX3" fmla="*/ 7427 w 20137"/>
              <a:gd name="csY3" fmla="*/ 19168 h 20250"/>
              <a:gd name="csX4" fmla="*/ 7918 w 20137"/>
              <a:gd name="csY4" fmla="*/ 18677 h 20250"/>
              <a:gd name="csX5" fmla="*/ 19056 w 20137"/>
              <a:gd name="csY5" fmla="*/ 7427 h 20250"/>
              <a:gd name="csX6" fmla="*/ 18565 w 20137"/>
              <a:gd name="csY6" fmla="*/ 1082 h 20250"/>
              <a:gd name="csX7" fmla="*/ 12711 w 20137"/>
              <a:gd name="csY7" fmla="*/ 1082 h 20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0137" h="20250">
                <a:moveTo>
                  <a:pt x="12711" y="1082"/>
                </a:moveTo>
                <a:lnTo>
                  <a:pt x="1573" y="12332"/>
                </a:lnTo>
                <a:cubicBezTo>
                  <a:pt x="-315" y="13949"/>
                  <a:pt x="-534" y="16789"/>
                  <a:pt x="1082" y="18677"/>
                </a:cubicBezTo>
                <a:cubicBezTo>
                  <a:pt x="2699" y="20565"/>
                  <a:pt x="5540" y="20784"/>
                  <a:pt x="7427" y="19168"/>
                </a:cubicBezTo>
                <a:cubicBezTo>
                  <a:pt x="7603" y="19017"/>
                  <a:pt x="7767" y="18853"/>
                  <a:pt x="7918" y="18677"/>
                </a:cubicBezTo>
                <a:lnTo>
                  <a:pt x="19056" y="7427"/>
                </a:lnTo>
                <a:cubicBezTo>
                  <a:pt x="20672" y="5539"/>
                  <a:pt x="20452" y="2699"/>
                  <a:pt x="18565" y="1082"/>
                </a:cubicBezTo>
                <a:cubicBezTo>
                  <a:pt x="16880" y="-361"/>
                  <a:pt x="14395" y="-361"/>
                  <a:pt x="12711" y="1082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6FEBDDAC-51AF-157D-943F-974E04EE53A1}"/>
              </a:ext>
            </a:extLst>
          </p:cNvPr>
          <p:cNvSpPr/>
          <p:nvPr/>
        </p:nvSpPr>
        <p:spPr>
          <a:xfrm>
            <a:off x="7760782" y="1333521"/>
            <a:ext cx="20680" cy="20699"/>
          </a:xfrm>
          <a:custGeom>
            <a:avLst/>
            <a:gdLst>
              <a:gd name="csX0" fmla="*/ 7840 w 20680"/>
              <a:gd name="csY0" fmla="*/ 1484 h 20699"/>
              <a:gd name="csX1" fmla="*/ 1484 w 20680"/>
              <a:gd name="csY1" fmla="*/ 1160 h 20699"/>
              <a:gd name="csX2" fmla="*/ 1160 w 20680"/>
              <a:gd name="csY2" fmla="*/ 7516 h 20699"/>
              <a:gd name="csX3" fmla="*/ 1473 w 20680"/>
              <a:gd name="csY3" fmla="*/ 7829 h 20699"/>
              <a:gd name="csX4" fmla="*/ 12723 w 20680"/>
              <a:gd name="csY4" fmla="*/ 19079 h 20699"/>
              <a:gd name="csX5" fmla="*/ 19060 w 20680"/>
              <a:gd name="csY5" fmla="*/ 19657 h 20699"/>
              <a:gd name="csX6" fmla="*/ 19638 w 20680"/>
              <a:gd name="csY6" fmla="*/ 13319 h 20699"/>
              <a:gd name="csX7" fmla="*/ 18910 w 20680"/>
              <a:gd name="csY7" fmla="*/ 12622 h 206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0680" h="20699">
                <a:moveTo>
                  <a:pt x="7840" y="1484"/>
                </a:moveTo>
                <a:cubicBezTo>
                  <a:pt x="6175" y="-360"/>
                  <a:pt x="3329" y="-505"/>
                  <a:pt x="1484" y="1160"/>
                </a:cubicBezTo>
                <a:cubicBezTo>
                  <a:pt x="-360" y="2825"/>
                  <a:pt x="-505" y="5671"/>
                  <a:pt x="1160" y="7516"/>
                </a:cubicBezTo>
                <a:cubicBezTo>
                  <a:pt x="1259" y="7625"/>
                  <a:pt x="1363" y="7730"/>
                  <a:pt x="1473" y="7829"/>
                </a:cubicBezTo>
                <a:lnTo>
                  <a:pt x="12723" y="19079"/>
                </a:lnTo>
                <a:cubicBezTo>
                  <a:pt x="14313" y="20989"/>
                  <a:pt x="17151" y="21247"/>
                  <a:pt x="19060" y="19657"/>
                </a:cubicBezTo>
                <a:cubicBezTo>
                  <a:pt x="20970" y="18066"/>
                  <a:pt x="21228" y="15229"/>
                  <a:pt x="19638" y="13319"/>
                </a:cubicBezTo>
                <a:cubicBezTo>
                  <a:pt x="19422" y="13060"/>
                  <a:pt x="19178" y="12826"/>
                  <a:pt x="18910" y="12622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D9A9B53-B66D-AF17-ED69-DBA1FBF29CCE}"/>
              </a:ext>
            </a:extLst>
          </p:cNvPr>
          <p:cNvSpPr/>
          <p:nvPr/>
        </p:nvSpPr>
        <p:spPr>
          <a:xfrm>
            <a:off x="7779693" y="1287013"/>
            <a:ext cx="24750" cy="9000"/>
          </a:xfrm>
          <a:custGeom>
            <a:avLst/>
            <a:gdLst>
              <a:gd name="csX0" fmla="*/ 20250 w 24750"/>
              <a:gd name="csY0" fmla="*/ 0 h 9000"/>
              <a:gd name="csX1" fmla="*/ 4500 w 24750"/>
              <a:gd name="csY1" fmla="*/ 0 h 9000"/>
              <a:gd name="csX2" fmla="*/ 0 w 24750"/>
              <a:gd name="csY2" fmla="*/ 4500 h 9000"/>
              <a:gd name="csX3" fmla="*/ 4500 w 24750"/>
              <a:gd name="csY3" fmla="*/ 9000 h 9000"/>
              <a:gd name="csX4" fmla="*/ 20250 w 24750"/>
              <a:gd name="csY4" fmla="*/ 9000 h 9000"/>
              <a:gd name="csX5" fmla="*/ 24750 w 24750"/>
              <a:gd name="csY5" fmla="*/ 4500 h 9000"/>
              <a:gd name="csX6" fmla="*/ 20250 w 24750"/>
              <a:gd name="csY6" fmla="*/ 0 h 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4750" h="9000">
                <a:moveTo>
                  <a:pt x="20250" y="0"/>
                </a:moveTo>
                <a:lnTo>
                  <a:pt x="4500" y="0"/>
                </a:lnTo>
                <a:cubicBezTo>
                  <a:pt x="2015" y="0"/>
                  <a:pt x="0" y="2015"/>
                  <a:pt x="0" y="4500"/>
                </a:cubicBezTo>
                <a:cubicBezTo>
                  <a:pt x="0" y="6985"/>
                  <a:pt x="2015" y="9000"/>
                  <a:pt x="4500" y="9000"/>
                </a:cubicBezTo>
                <a:lnTo>
                  <a:pt x="20250" y="9000"/>
                </a:lnTo>
                <a:cubicBezTo>
                  <a:pt x="22735" y="9000"/>
                  <a:pt x="24750" y="6985"/>
                  <a:pt x="24750" y="4500"/>
                </a:cubicBezTo>
                <a:cubicBezTo>
                  <a:pt x="24750" y="2015"/>
                  <a:pt x="22735" y="0"/>
                  <a:pt x="20250" y="0"/>
                </a:cubicBezTo>
                <a:close/>
              </a:path>
            </a:pathLst>
          </a:custGeom>
          <a:solidFill>
            <a:schemeClr val="accent1"/>
          </a:solidFill>
          <a:ln w="2183" cap="flat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616C12D0-3F39-FDCA-E6D3-BBE7AB4ED758}"/>
              </a:ext>
            </a:extLst>
          </p:cNvPr>
          <p:cNvSpPr/>
          <p:nvPr/>
        </p:nvSpPr>
        <p:spPr>
          <a:xfrm>
            <a:off x="743566" y="5118030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>
                <a:solidFill>
                  <a:schemeClr val="accent2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メインメッセージ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C2F38EB9-F014-899C-9D63-1E1532081EA1}"/>
              </a:ext>
            </a:extLst>
          </p:cNvPr>
          <p:cNvSpPr/>
          <p:nvPr/>
        </p:nvSpPr>
        <p:spPr>
          <a:xfrm>
            <a:off x="1753520" y="5108700"/>
            <a:ext cx="2844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>
                <a:solidFill>
                  <a:schemeClr val="accent2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：相手に伝えることを</a:t>
            </a:r>
            <a:r>
              <a:rPr lang="en-US" altLang="ja-JP" sz="900" dirty="0">
                <a:solidFill>
                  <a:schemeClr val="accent2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1</a:t>
            </a:r>
            <a:r>
              <a:rPr lang="ja-JP" altLang="en-US" sz="900">
                <a:solidFill>
                  <a:schemeClr val="accent2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行で言うとしたら？</a:t>
            </a:r>
            <a:endParaRPr kumimoji="1" lang="ja-JP" altLang="en-US" sz="900">
              <a:solidFill>
                <a:schemeClr val="accent2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96" name="グラフィックス 95" descr="チャット 枠線">
            <a:extLst>
              <a:ext uri="{FF2B5EF4-FFF2-40B4-BE49-F238E27FC236}">
                <a16:creationId xmlns:a16="http://schemas.microsoft.com/office/drawing/2014/main" id="{69C8A325-4117-0B51-CDA0-81C4B80288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0147" y="5408835"/>
            <a:ext cx="646837" cy="646837"/>
          </a:xfrm>
          <a:prstGeom prst="rect">
            <a:avLst/>
          </a:prstGeom>
        </p:spPr>
      </p:pic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6B45FD2B-E5FB-2F2E-BEB4-60CA77708F36}"/>
              </a:ext>
            </a:extLst>
          </p:cNvPr>
          <p:cNvSpPr/>
          <p:nvPr/>
        </p:nvSpPr>
        <p:spPr>
          <a:xfrm>
            <a:off x="554566" y="1623527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新しいツール導入を判断する部長</a:t>
            </a: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F165C11F-8BE8-512E-02EC-352C8B04E84E}"/>
              </a:ext>
            </a:extLst>
          </p:cNvPr>
          <p:cNvSpPr/>
          <p:nvPr/>
        </p:nvSpPr>
        <p:spPr>
          <a:xfrm>
            <a:off x="4444335" y="1623527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手作業よりミスが減らせるため、</a:t>
            </a:r>
            <a:r>
              <a:rPr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月末の集計で発生している残業が削減できること</a:t>
            </a:r>
            <a:endParaRPr kumimoji="1" lang="ja-JP" altLang="en-US" sz="1400">
              <a:solidFill>
                <a:schemeClr val="tx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D0CC3768-7BDE-2216-667B-59F22ED65BC0}"/>
              </a:ext>
            </a:extLst>
          </p:cNvPr>
          <p:cNvSpPr/>
          <p:nvPr/>
        </p:nvSpPr>
        <p:spPr>
          <a:xfrm>
            <a:off x="8334102" y="1623527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新規ツールで部署の業務の効率化を</a:t>
            </a:r>
            <a:br>
              <a:rPr lang="en-US" altLang="ja-JP" sz="1400" dirty="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</a:br>
            <a:r>
              <a:rPr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実現したい</a:t>
            </a:r>
            <a:endParaRPr kumimoji="1" lang="ja-JP" altLang="en-US" sz="1400">
              <a:solidFill>
                <a:schemeClr val="tx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1D210EA8-2A57-E25D-B614-4B6E0EAF6F8E}"/>
              </a:ext>
            </a:extLst>
          </p:cNvPr>
          <p:cNvSpPr/>
          <p:nvPr/>
        </p:nvSpPr>
        <p:spPr>
          <a:xfrm>
            <a:off x="554566" y="3568868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集計に毎月</a:t>
            </a:r>
            <a:r>
              <a:rPr lang="en-US" altLang="ja-JP" sz="1400" dirty="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10</a:t>
            </a:r>
            <a:r>
              <a:rPr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時間以上かかる</a:t>
            </a:r>
            <a:endParaRPr lang="en-US" altLang="ja-JP" sz="1400" dirty="0">
              <a:solidFill>
                <a:schemeClr val="tx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  <a:p>
            <a:r>
              <a:rPr kumimoji="1"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担当者によって数字がズレる</a:t>
            </a:r>
            <a:r>
              <a:rPr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ため、確認作業に時間がかかる</a:t>
            </a:r>
            <a:endParaRPr kumimoji="1" lang="en-US" altLang="ja-JP" sz="1400" dirty="0">
              <a:solidFill>
                <a:schemeClr val="tx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7072C4CF-C135-2FF5-A06D-71556D7B6794}"/>
              </a:ext>
            </a:extLst>
          </p:cNvPr>
          <p:cNvSpPr/>
          <p:nvPr/>
        </p:nvSpPr>
        <p:spPr>
          <a:xfrm>
            <a:off x="4444335" y="3568868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導入して、現場の担当者が使えるか？</a:t>
            </a:r>
            <a:endParaRPr lang="en-US" altLang="ja-JP" sz="1400" dirty="0">
              <a:solidFill>
                <a:schemeClr val="tx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  <a:p>
            <a:r>
              <a:rPr kumimoji="1"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コストに見合う効果が出るか？</a:t>
            </a:r>
            <a:endParaRPr kumimoji="1" lang="en-US" altLang="ja-JP" sz="1400" dirty="0">
              <a:solidFill>
                <a:schemeClr val="tx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  <a:p>
            <a:r>
              <a:rPr kumimoji="1"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情報セキュリティなど追加の対応が増えないか？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61745C67-E941-D0C2-8780-29DB87C8AE82}"/>
              </a:ext>
            </a:extLst>
          </p:cNvPr>
          <p:cNvSpPr/>
          <p:nvPr/>
        </p:nvSpPr>
        <p:spPr>
          <a:xfrm>
            <a:off x="8334102" y="3568868"/>
            <a:ext cx="3303332" cy="121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月末の残業を減らしたい</a:t>
            </a:r>
            <a:br>
              <a:rPr lang="en-US" altLang="ja-JP" sz="1400" dirty="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</a:br>
            <a:r>
              <a:rPr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現場に大きな負担をかけずに、少しずつ改善したい</a:t>
            </a:r>
            <a:endParaRPr lang="en-US" altLang="ja-JP" sz="1400" dirty="0">
              <a:solidFill>
                <a:schemeClr val="tx1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  <a:p>
            <a:r>
              <a:rPr kumimoji="1" lang="ja-JP" altLang="en-US" sz="1400">
                <a:solidFill>
                  <a:schemeClr val="tx1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判断材料を揃えた上で、導入可否を決めたい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419E6C59-AFF0-EDB7-F08A-80D7B0E48D6C}"/>
              </a:ext>
            </a:extLst>
          </p:cNvPr>
          <p:cNvSpPr/>
          <p:nvPr/>
        </p:nvSpPr>
        <p:spPr>
          <a:xfrm>
            <a:off x="1255954" y="5466809"/>
            <a:ext cx="10381479" cy="475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>
                <a:solidFill>
                  <a:schemeClr val="accent2"/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新ツールは、現場負荷を抑えながら月末の集計作業時間を短くできるため、まずはトライアルで効果を確認する価値があります</a:t>
            </a:r>
            <a:endParaRPr kumimoji="1" lang="ja-JP" altLang="en-US" sz="1400">
              <a:solidFill>
                <a:schemeClr val="accent2"/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0F3E1DD-F870-9DE0-CBD8-DADC15C100A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179" t="17143" r="69097" b="60122"/>
          <a:stretch>
            <a:fillRect/>
          </a:stretch>
        </p:blipFill>
        <p:spPr>
          <a:xfrm>
            <a:off x="2557514" y="2414801"/>
            <a:ext cx="471518" cy="48537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5D16F2F-B204-EFF5-14CF-7665FAE98413}"/>
              </a:ext>
            </a:extLst>
          </p:cNvPr>
          <p:cNvSpPr/>
          <p:nvPr/>
        </p:nvSpPr>
        <p:spPr>
          <a:xfrm>
            <a:off x="2959520" y="2507456"/>
            <a:ext cx="763379" cy="3290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ja-JP" altLang="en-US" sz="60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具体的な人物が特定できるようにすると</a:t>
            </a:r>
            <a:r>
              <a:rPr lang="en-US" altLang="ja-JP" sz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Good</a:t>
            </a:r>
            <a:r>
              <a:rPr lang="ja-JP" altLang="en-US" sz="60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！</a:t>
            </a:r>
            <a:endParaRPr kumimoji="1" lang="ja-JP" altLang="en-US" sz="600">
              <a:solidFill>
                <a:schemeClr val="accent1">
                  <a:lumMod val="60000"/>
                  <a:lumOff val="40000"/>
                </a:schemeClr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446E5A-B0E2-AC38-2676-C17608038B1B}"/>
              </a:ext>
            </a:extLst>
          </p:cNvPr>
          <p:cNvSpPr/>
          <p:nvPr/>
        </p:nvSpPr>
        <p:spPr>
          <a:xfrm>
            <a:off x="6937271" y="2507456"/>
            <a:ext cx="763379" cy="3290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kumimoji="1" lang="ja-JP" altLang="en-US" sz="60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〇〇のため、△△で書くと他との関係が確認しやすい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BA8B07B-2D3F-913B-A4D2-A5C0B400331A}"/>
              </a:ext>
            </a:extLst>
          </p:cNvPr>
          <p:cNvSpPr/>
          <p:nvPr/>
        </p:nvSpPr>
        <p:spPr>
          <a:xfrm>
            <a:off x="10739056" y="2507456"/>
            <a:ext cx="763379" cy="3290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ja-JP" altLang="en-US" sz="60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あなたがプレゼンで達成したいことを書くといいよ</a:t>
            </a:r>
            <a:endParaRPr kumimoji="1" lang="ja-JP" altLang="en-US" sz="600">
              <a:solidFill>
                <a:schemeClr val="accent1">
                  <a:lumMod val="60000"/>
                  <a:lumOff val="40000"/>
                </a:schemeClr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51A3C41-6BF3-4105-A259-F694ED5DBBA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179" t="17143" r="69097" b="60122"/>
          <a:stretch>
            <a:fillRect/>
          </a:stretch>
        </p:blipFill>
        <p:spPr>
          <a:xfrm>
            <a:off x="10151681" y="5790988"/>
            <a:ext cx="462388" cy="475976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9D3400D-2E4A-DC9A-03A1-F7B602BF1105}"/>
              </a:ext>
            </a:extLst>
          </p:cNvPr>
          <p:cNvGrpSpPr/>
          <p:nvPr/>
        </p:nvGrpSpPr>
        <p:grpSpPr>
          <a:xfrm>
            <a:off x="6446693" y="2344661"/>
            <a:ext cx="518508" cy="537074"/>
            <a:chOff x="5248087" y="3137622"/>
            <a:chExt cx="646837" cy="669998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A2EC42AD-03F6-B8D0-570A-DDCD24769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43757" t="14237" r="40365" b="61093"/>
            <a:stretch>
              <a:fillRect/>
            </a:stretch>
          </p:blipFill>
          <p:spPr>
            <a:xfrm>
              <a:off x="5248087" y="3137624"/>
              <a:ext cx="646837" cy="669996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657F172-37C6-8BFE-C19D-57C11B90390A}"/>
                </a:ext>
              </a:extLst>
            </p:cNvPr>
            <p:cNvSpPr/>
            <p:nvPr/>
          </p:nvSpPr>
          <p:spPr>
            <a:xfrm>
              <a:off x="5472113" y="3137622"/>
              <a:ext cx="422811" cy="100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Noto Sans JP" panose="020B0200000000000000" pitchFamily="34" charset="-128"/>
                <a:ea typeface="Noto Sans JP" panose="020B0200000000000000" pitchFamily="34" charset="-128"/>
              </a:endParaRP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422574B4-259C-18CF-A4E2-EC2F5CBD3C8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0564" t="16723" r="54612" b="61906"/>
          <a:stretch>
            <a:fillRect/>
          </a:stretch>
        </p:blipFill>
        <p:spPr>
          <a:xfrm>
            <a:off x="10276335" y="2396406"/>
            <a:ext cx="486941" cy="4680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D8304F2F-E656-355C-2C9B-840766EF6D3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72902" t="18621" r="13705" b="61907"/>
          <a:stretch>
            <a:fillRect/>
          </a:stretch>
        </p:blipFill>
        <p:spPr>
          <a:xfrm>
            <a:off x="10025539" y="4472273"/>
            <a:ext cx="418465" cy="405602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9E0B2B-126C-3139-175F-B4670EDF792C}"/>
              </a:ext>
            </a:extLst>
          </p:cNvPr>
          <p:cNvSpPr/>
          <p:nvPr/>
        </p:nvSpPr>
        <p:spPr>
          <a:xfrm>
            <a:off x="10392477" y="4520290"/>
            <a:ext cx="1118099" cy="34112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ja-JP" sz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③</a:t>
            </a:r>
            <a:r>
              <a:rPr lang="ja-JP" altLang="en-US" sz="60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であなたが達成したいことと矛盾がないかチェック</a:t>
            </a:r>
            <a:endParaRPr kumimoji="1" lang="ja-JP" altLang="en-US" sz="600">
              <a:solidFill>
                <a:schemeClr val="accent1">
                  <a:lumMod val="60000"/>
                  <a:lumOff val="40000"/>
                </a:schemeClr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F38E9CF-3E16-1AAB-CEED-0C28122D19E7}"/>
              </a:ext>
            </a:extLst>
          </p:cNvPr>
          <p:cNvSpPr/>
          <p:nvPr/>
        </p:nvSpPr>
        <p:spPr>
          <a:xfrm>
            <a:off x="10029935" y="4464101"/>
            <a:ext cx="104535" cy="86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E3A10F2-8A6B-33F3-1209-B80C9768343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0564" t="16723" r="54612" b="61906"/>
          <a:stretch>
            <a:fillRect/>
          </a:stretch>
        </p:blipFill>
        <p:spPr>
          <a:xfrm>
            <a:off x="6501777" y="4409875"/>
            <a:ext cx="486941" cy="468000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C3D2BAE-E63E-AD50-5408-3BE8A6D0074A}"/>
              </a:ext>
            </a:extLst>
          </p:cNvPr>
          <p:cNvSpPr/>
          <p:nvPr/>
        </p:nvSpPr>
        <p:spPr>
          <a:xfrm>
            <a:off x="6937271" y="4459705"/>
            <a:ext cx="763379" cy="3290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kumimoji="1" lang="ja-JP" altLang="en-US" sz="60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問いの形式で列挙すると、スライド構成とつなげやすい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0E860035-77EC-8EBE-0AA0-19DA3789CDBE}"/>
              </a:ext>
            </a:extLst>
          </p:cNvPr>
          <p:cNvGrpSpPr/>
          <p:nvPr/>
        </p:nvGrpSpPr>
        <p:grpSpPr>
          <a:xfrm>
            <a:off x="2494061" y="4324338"/>
            <a:ext cx="518508" cy="537074"/>
            <a:chOff x="5248087" y="3137622"/>
            <a:chExt cx="646837" cy="669998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CEC54905-BA6E-42F6-2DB4-5E9C55BDE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43757" t="14237" r="40365" b="61093"/>
            <a:stretch>
              <a:fillRect/>
            </a:stretch>
          </p:blipFill>
          <p:spPr>
            <a:xfrm>
              <a:off x="5248087" y="3137624"/>
              <a:ext cx="646837" cy="669996"/>
            </a:xfrm>
            <a:prstGeom prst="rect">
              <a:avLst/>
            </a:prstGeom>
          </p:spPr>
        </p:pic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4DE6D6A1-2EAF-F3B8-5606-A19B1C782929}"/>
                </a:ext>
              </a:extLst>
            </p:cNvPr>
            <p:cNvSpPr/>
            <p:nvPr/>
          </p:nvSpPr>
          <p:spPr>
            <a:xfrm>
              <a:off x="5472113" y="3137622"/>
              <a:ext cx="422811" cy="100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Noto Sans JP" panose="020B0200000000000000" pitchFamily="34" charset="-128"/>
                <a:ea typeface="Noto Sans JP" panose="020B0200000000000000" pitchFamily="34" charset="-128"/>
              </a:endParaRP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6B5E19E-727F-22CE-E8CF-CDDA1BB2CE73}"/>
              </a:ext>
            </a:extLst>
          </p:cNvPr>
          <p:cNvSpPr/>
          <p:nvPr/>
        </p:nvSpPr>
        <p:spPr>
          <a:xfrm>
            <a:off x="2959520" y="4459705"/>
            <a:ext cx="763379" cy="3290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ja-JP" altLang="en-US" sz="60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具体的な数値があるとベスト</a:t>
            </a:r>
            <a:endParaRPr kumimoji="1" lang="ja-JP" altLang="en-US" sz="600">
              <a:solidFill>
                <a:schemeClr val="accent1">
                  <a:lumMod val="60000"/>
                  <a:lumOff val="40000"/>
                </a:schemeClr>
              </a:solidFill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578C3372-B3E5-27F4-7633-B87FF153B694}"/>
              </a:ext>
            </a:extLst>
          </p:cNvPr>
          <p:cNvSpPr/>
          <p:nvPr/>
        </p:nvSpPr>
        <p:spPr>
          <a:xfrm>
            <a:off x="316232" y="5006649"/>
            <a:ext cx="11559538" cy="1208393"/>
          </a:xfrm>
          <a:prstGeom prst="roundRect">
            <a:avLst>
              <a:gd name="adj" fmla="val 6322"/>
            </a:avLst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oto Sans JP" panose="020B0200000000000000" pitchFamily="34" charset="-128"/>
              <a:ea typeface="Noto Sans JP" panose="020B0200000000000000" pitchFamily="34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7264AE5-32D5-C3B8-6D64-F69C52EED532}"/>
              </a:ext>
            </a:extLst>
          </p:cNvPr>
          <p:cNvSpPr/>
          <p:nvPr/>
        </p:nvSpPr>
        <p:spPr>
          <a:xfrm>
            <a:off x="10565473" y="5847224"/>
            <a:ext cx="942820" cy="34112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kumimoji="1" lang="en-US" altLang="ja-JP" sz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1</a:t>
            </a:r>
            <a:r>
              <a:rPr kumimoji="1" lang="ja-JP" altLang="en-US" sz="60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行でまとまらないなら、</a:t>
            </a:r>
            <a:r>
              <a:rPr kumimoji="1" lang="en-US" altLang="ja-JP" sz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①</a:t>
            </a:r>
            <a:r>
              <a:rPr kumimoji="1" lang="ja-JP" altLang="en-US" sz="60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から</a:t>
            </a:r>
            <a:r>
              <a:rPr kumimoji="1" lang="en-US" altLang="ja-JP" sz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⑥</a:t>
            </a:r>
            <a:r>
              <a:rPr kumimoji="1" lang="ja-JP" altLang="en-US" sz="600">
                <a:solidFill>
                  <a:schemeClr val="accent1">
                    <a:lumMod val="60000"/>
                    <a:lumOff val="40000"/>
                  </a:schemeClr>
                </a:solidFill>
                <a:latin typeface="Noto Sans JP" panose="020B0200000000000000" pitchFamily="34" charset="-128"/>
                <a:ea typeface="Noto Sans JP" panose="020B0200000000000000" pitchFamily="34" charset="-128"/>
              </a:rPr>
              <a:t>を見直してみて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55754DF-9905-6711-2CC2-2C5F22A151C1}"/>
              </a:ext>
            </a:extLst>
          </p:cNvPr>
          <p:cNvSpPr/>
          <p:nvPr/>
        </p:nvSpPr>
        <p:spPr>
          <a:xfrm>
            <a:off x="10565473" y="210549"/>
            <a:ext cx="1244452" cy="2995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latin typeface="Noto Sans JP" panose="020B0200000000000000" pitchFamily="34" charset="-128"/>
                <a:ea typeface="Noto Sans JP" panose="020B0200000000000000" pitchFamily="34" charset="-128"/>
              </a:rPr>
              <a:t>記入例</a:t>
            </a:r>
          </a:p>
        </p:txBody>
      </p:sp>
    </p:spTree>
    <p:extLst>
      <p:ext uri="{BB962C8B-B14F-4D97-AF65-F5344CB8AC3E}">
        <p14:creationId xmlns:p14="http://schemas.microsoft.com/office/powerpoint/2010/main" val="2999252965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Abyss Violet Lab">
      <a:dk1>
        <a:srgbClr val="1C1C1C"/>
      </a:dk1>
      <a:lt1>
        <a:srgbClr val="FFFFFF"/>
      </a:lt1>
      <a:dk2>
        <a:srgbClr val="1C1C1C"/>
      </a:dk2>
      <a:lt2>
        <a:srgbClr val="FFFFFF"/>
      </a:lt2>
      <a:accent1>
        <a:srgbClr val="6D38D9"/>
      </a:accent1>
      <a:accent2>
        <a:srgbClr val="FF8A3C"/>
      </a:accent2>
      <a:accent3>
        <a:srgbClr val="BDC0BA"/>
      </a:accent3>
      <a:accent4>
        <a:srgbClr val="F2EFEA"/>
      </a:accent4>
      <a:accent5>
        <a:srgbClr val="666666"/>
      </a:accent5>
      <a:accent6>
        <a:srgbClr val="666666"/>
      </a:accent6>
      <a:hlink>
        <a:srgbClr val="BDC0BA"/>
      </a:hlink>
      <a:folHlink>
        <a:srgbClr val="BDC0BA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4BE08A66-98A5-0544-9AC4-DED1CD126DA0}" vid="{A71F803C-3B7B-2D48-9FC7-9309948AEA6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デザインの設定</Template>
  <TotalTime>108</TotalTime>
  <Words>491</Words>
  <Application>Microsoft Macintosh PowerPoint</Application>
  <PresentationFormat>ワイド画面</PresentationFormat>
  <Paragraphs>63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Arial</vt:lpstr>
      <vt:lpstr>Noto Sans JP</vt:lpstr>
      <vt:lpstr>デザインの設定</vt:lpstr>
      <vt:lpstr>PowerPoint プレゼンテーション</vt:lpstr>
      <vt:lpstr>資料作成ターゲット設定シート / Defining Your Audience Before Creating Presentation Materials</vt:lpstr>
      <vt:lpstr>資料作成ターゲット設定シート / Defining Your Audience Before Creating Presentation Materials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資料作成ターゲットテンプレート</dc:title>
  <dc:subject/>
  <dc:creator>KOZAKANA LAB.</dc:creator>
  <cp:keywords/>
  <dc:description/>
  <cp:lastModifiedBy>KOZAKANA LAB.</cp:lastModifiedBy>
  <cp:revision>6</cp:revision>
  <cp:lastPrinted>2026-05-18T08:56:47Z</cp:lastPrinted>
  <dcterms:created xsi:type="dcterms:W3CDTF">2026-05-18T06:11:28Z</dcterms:created>
  <dcterms:modified xsi:type="dcterms:W3CDTF">2026-05-18T08:58:07Z</dcterms:modified>
  <cp:category/>
</cp:coreProperties>
</file>